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style3.xml" ContentType="application/vnd.ms-office.chartstyle+xml"/>
  <Override PartName="/ppt/charts/colors3.xml" ContentType="application/vnd.ms-office.chartcolor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style6.xml" ContentType="application/vnd.ms-office.chartstyle+xml"/>
  <Override PartName="/ppt/charts/colors6.xml" ContentType="application/vnd.ms-office.chartcolorstyle+xml"/>
  <Override PartName="/ppt/charts/colors7.xml" ContentType="application/vnd.ms-office.chartcolorstyle+xml"/>
  <Override PartName="/ppt/charts/style7.xml" ContentType="application/vnd.ms-office.chartstyle+xml"/>
  <Override PartName="/ppt/charts/style8.xml" ContentType="application/vnd.ms-office.chartstyle+xml"/>
  <Override PartName="/ppt/charts/colors8.xml" ContentType="application/vnd.ms-office.chartcolorstyle+xml"/>
  <Override PartName="/ppt/charts/style9.xml" ContentType="application/vnd.ms-office.chartstyle+xml"/>
  <Override PartName="/ppt/charts/colors9.xml" ContentType="application/vnd.ms-office.chartcolorstyle+xml"/>
  <Override PartName="/ppt/charts/colors10.xml" ContentType="application/vnd.ms-office.chartcolorstyle+xml"/>
  <Override PartName="/ppt/charts/style10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-715" y="-11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oleObject" Target="file:///D:\saqib\disk%20a\RESEARCH%20WORK\glutatione%20reduced\activity.xlsx" TargetMode="External"/><Relationship Id="rId4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ColorStyle" Target="colors10.xml"/><Relationship Id="rId2" Type="http://schemas.openxmlformats.org/officeDocument/2006/relationships/chartUserShapes" Target="../drawings/drawing6.xml"/><Relationship Id="rId1" Type="http://schemas.openxmlformats.org/officeDocument/2006/relationships/oleObject" Target="file:///D:\saqib\disk%20a\RESEARCH%20WORK\glutatione%20reduced\glu%20ftir.xlsx" TargetMode="External"/><Relationship Id="rId4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2.xml"/><Relationship Id="rId1" Type="http://schemas.openxmlformats.org/officeDocument/2006/relationships/oleObject" Target="file:///D:\saqib\disk%20a\RESEARCH%20WORK\glutatione%20reduced\activity.xlsx" TargetMode="Externa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D:\saqib\disk%20a\RESEARCH%20WORK\glutatione%20reduced\9%20july2019\saqibglu13july19DUV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chartUserShapes" Target="../drawings/drawing3.xml"/><Relationship Id="rId1" Type="http://schemas.openxmlformats.org/officeDocument/2006/relationships/oleObject" Target="file:///D:\saqib\disk%20a\RESEARCH%20WORK\glutatione%20reduced\9%20july2019\uv%20saqibglu9july19l.xlsx" TargetMode="Externa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chartUserShapes" Target="../drawings/drawing4.xml"/><Relationship Id="rId1" Type="http://schemas.openxmlformats.org/officeDocument/2006/relationships/oleObject" Target="file:///D:\saqib\disk%20a\RESEARCH%20WORK\glutatione%20reduced\9%20july2019\saqibglu13july19DUV.xlsx" TargetMode="External"/><Relationship Id="rId4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D:\saqib\disk%20a\RESEARCH%20WORK\glutatione%20reduced\9%20july2019\saqibglu9july19d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ColorStyle" Target="colors7.xml"/><Relationship Id="rId2" Type="http://schemas.openxmlformats.org/officeDocument/2006/relationships/chartUserShapes" Target="../drawings/drawing5.xml"/><Relationship Id="rId1" Type="http://schemas.openxmlformats.org/officeDocument/2006/relationships/oleObject" Target="file:///D:\saqib\disk%20a\RESEARCH%20WORK\glutatione%20reduced\9%20july2019\saqib9july19l.xlsx" TargetMode="External"/><Relationship Id="rId4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D:\saqib\disk%20a\RESEARCH%20WORK\glutatione%20reduced\9%20july2019\saqibglu9july19d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D:\saqib\disk%20a\RESEARCH%20WORK\glutatione%20reduced\glu%20fti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Sheet1!$E$4</c:f>
              <c:strCache>
                <c:ptCount val="1"/>
                <c:pt idx="0">
                  <c:v>activity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Sheet1!$D$5:$D$10</c:f>
              <c:numCache>
                <c:formatCode>General</c:formatCode>
                <c:ptCount val="6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</c:numCache>
            </c:numRef>
          </c:cat>
          <c:val>
            <c:numRef>
              <c:f>Sheet1!$E$5:$E$10</c:f>
              <c:numCache>
                <c:formatCode>General</c:formatCode>
                <c:ptCount val="6"/>
                <c:pt idx="0">
                  <c:v>100</c:v>
                </c:pt>
                <c:pt idx="1">
                  <c:v>93</c:v>
                </c:pt>
                <c:pt idx="2">
                  <c:v>90</c:v>
                </c:pt>
                <c:pt idx="3">
                  <c:v>87</c:v>
                </c:pt>
                <c:pt idx="4">
                  <c:v>84</c:v>
                </c:pt>
                <c:pt idx="5">
                  <c:v>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04E-494F-A740-3EDB783D0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8204032"/>
        <c:axId val="68207744"/>
      </c:barChart>
      <c:catAx>
        <c:axId val="682040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Concentration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(µM)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07744"/>
        <c:crosses val="autoZero"/>
        <c:auto val="1"/>
        <c:lblAlgn val="ctr"/>
        <c:lblOffset val="100"/>
        <c:noMultiLvlLbl val="0"/>
      </c:catAx>
      <c:valAx>
        <c:axId val="68207744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inhiitory activity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204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Sheet2!$E$4</c:f>
              <c:strCache>
                <c:ptCount val="1"/>
                <c:pt idx="0">
                  <c:v>c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Sheet2!$D$5:$D$24</c:f>
              <c:numCache>
                <c:formatCode>General</c:formatCode>
                <c:ptCount val="20"/>
                <c:pt idx="0">
                  <c:v>1700</c:v>
                </c:pt>
                <c:pt idx="1">
                  <c:v>1695</c:v>
                </c:pt>
                <c:pt idx="2">
                  <c:v>1690</c:v>
                </c:pt>
                <c:pt idx="3">
                  <c:v>1685</c:v>
                </c:pt>
                <c:pt idx="4">
                  <c:v>1680</c:v>
                </c:pt>
                <c:pt idx="5">
                  <c:v>1675</c:v>
                </c:pt>
                <c:pt idx="6">
                  <c:v>1670</c:v>
                </c:pt>
                <c:pt idx="7">
                  <c:v>1665</c:v>
                </c:pt>
                <c:pt idx="8">
                  <c:v>1660</c:v>
                </c:pt>
                <c:pt idx="9">
                  <c:v>1655</c:v>
                </c:pt>
                <c:pt idx="10">
                  <c:v>1650</c:v>
                </c:pt>
                <c:pt idx="11">
                  <c:v>1645</c:v>
                </c:pt>
                <c:pt idx="12">
                  <c:v>1640</c:v>
                </c:pt>
                <c:pt idx="13">
                  <c:v>1635</c:v>
                </c:pt>
                <c:pt idx="14">
                  <c:v>1630</c:v>
                </c:pt>
                <c:pt idx="15">
                  <c:v>1625</c:v>
                </c:pt>
                <c:pt idx="16">
                  <c:v>1620</c:v>
                </c:pt>
                <c:pt idx="17">
                  <c:v>1610</c:v>
                </c:pt>
                <c:pt idx="18">
                  <c:v>1605</c:v>
                </c:pt>
                <c:pt idx="19">
                  <c:v>1600</c:v>
                </c:pt>
              </c:numCache>
            </c:numRef>
          </c:xVal>
          <c:yVal>
            <c:numRef>
              <c:f>Sheet2!$E$5:$E$24</c:f>
              <c:numCache>
                <c:formatCode>General</c:formatCode>
                <c:ptCount val="20"/>
                <c:pt idx="0">
                  <c:v>70.654200000000003</c:v>
                </c:pt>
                <c:pt idx="1">
                  <c:v>67.456299999999999</c:v>
                </c:pt>
                <c:pt idx="2">
                  <c:v>64.376499999999993</c:v>
                </c:pt>
                <c:pt idx="3">
                  <c:v>61.654299999999999</c:v>
                </c:pt>
                <c:pt idx="4">
                  <c:v>59.298499999999997</c:v>
                </c:pt>
                <c:pt idx="5">
                  <c:v>55.1875</c:v>
                </c:pt>
                <c:pt idx="6">
                  <c:v>52.389699999999998</c:v>
                </c:pt>
                <c:pt idx="7">
                  <c:v>49.287599999999998</c:v>
                </c:pt>
                <c:pt idx="8">
                  <c:v>47.287399999999998</c:v>
                </c:pt>
                <c:pt idx="9">
                  <c:v>44.365200000000002</c:v>
                </c:pt>
                <c:pt idx="10">
                  <c:v>41.176400000000001</c:v>
                </c:pt>
                <c:pt idx="11">
                  <c:v>39.3765</c:v>
                </c:pt>
                <c:pt idx="12">
                  <c:v>36.356400000000001</c:v>
                </c:pt>
                <c:pt idx="13">
                  <c:v>33.875100000000003</c:v>
                </c:pt>
                <c:pt idx="14">
                  <c:v>35.478499999999997</c:v>
                </c:pt>
                <c:pt idx="15">
                  <c:v>37.345199999999998</c:v>
                </c:pt>
                <c:pt idx="16">
                  <c:v>39.377499999999998</c:v>
                </c:pt>
                <c:pt idx="17">
                  <c:v>42.689599999999999</c:v>
                </c:pt>
                <c:pt idx="18">
                  <c:v>45.298699999999997</c:v>
                </c:pt>
                <c:pt idx="19">
                  <c:v>49.659100000000002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B2D6-4D0C-A3C4-E15CE5BD1FA1}"/>
            </c:ext>
          </c:extLst>
        </c:ser>
        <c:ser>
          <c:idx val="1"/>
          <c:order val="1"/>
          <c:tx>
            <c:strRef>
              <c:f>Sheet2!$F$4</c:f>
              <c:strCache>
                <c:ptCount val="1"/>
                <c:pt idx="0">
                  <c:v>50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Sheet2!$D$5:$D$24</c:f>
              <c:numCache>
                <c:formatCode>General</c:formatCode>
                <c:ptCount val="20"/>
                <c:pt idx="0">
                  <c:v>1700</c:v>
                </c:pt>
                <c:pt idx="1">
                  <c:v>1695</c:v>
                </c:pt>
                <c:pt idx="2">
                  <c:v>1690</c:v>
                </c:pt>
                <c:pt idx="3">
                  <c:v>1685</c:v>
                </c:pt>
                <c:pt idx="4">
                  <c:v>1680</c:v>
                </c:pt>
                <c:pt idx="5">
                  <c:v>1675</c:v>
                </c:pt>
                <c:pt idx="6">
                  <c:v>1670</c:v>
                </c:pt>
                <c:pt idx="7">
                  <c:v>1665</c:v>
                </c:pt>
                <c:pt idx="8">
                  <c:v>1660</c:v>
                </c:pt>
                <c:pt idx="9">
                  <c:v>1655</c:v>
                </c:pt>
                <c:pt idx="10">
                  <c:v>1650</c:v>
                </c:pt>
                <c:pt idx="11">
                  <c:v>1645</c:v>
                </c:pt>
                <c:pt idx="12">
                  <c:v>1640</c:v>
                </c:pt>
                <c:pt idx="13">
                  <c:v>1635</c:v>
                </c:pt>
                <c:pt idx="14">
                  <c:v>1630</c:v>
                </c:pt>
                <c:pt idx="15">
                  <c:v>1625</c:v>
                </c:pt>
                <c:pt idx="16">
                  <c:v>1620</c:v>
                </c:pt>
                <c:pt idx="17">
                  <c:v>1610</c:v>
                </c:pt>
                <c:pt idx="18">
                  <c:v>1605</c:v>
                </c:pt>
                <c:pt idx="19">
                  <c:v>1600</c:v>
                </c:pt>
              </c:numCache>
            </c:numRef>
          </c:xVal>
          <c:yVal>
            <c:numRef>
              <c:f>Sheet2!$F$5:$F$24</c:f>
              <c:numCache>
                <c:formatCode>General</c:formatCode>
                <c:ptCount val="20"/>
                <c:pt idx="0">
                  <c:v>69.542000000000002</c:v>
                </c:pt>
                <c:pt idx="1">
                  <c:v>65.654200000000003</c:v>
                </c:pt>
                <c:pt idx="2">
                  <c:v>60.346200000000003</c:v>
                </c:pt>
                <c:pt idx="3">
                  <c:v>58.352699999999999</c:v>
                </c:pt>
                <c:pt idx="4">
                  <c:v>56.234499999999997</c:v>
                </c:pt>
                <c:pt idx="5">
                  <c:v>52.642400000000002</c:v>
                </c:pt>
                <c:pt idx="6">
                  <c:v>48.564300000000003</c:v>
                </c:pt>
                <c:pt idx="7">
                  <c:v>46.765300000000003</c:v>
                </c:pt>
                <c:pt idx="8">
                  <c:v>43.435200000000002</c:v>
                </c:pt>
                <c:pt idx="9">
                  <c:v>40.342500000000001</c:v>
                </c:pt>
                <c:pt idx="10">
                  <c:v>36.176499999999997</c:v>
                </c:pt>
                <c:pt idx="11">
                  <c:v>33.876519999999999</c:v>
                </c:pt>
                <c:pt idx="12">
                  <c:v>30.236499999999999</c:v>
                </c:pt>
                <c:pt idx="13">
                  <c:v>28.543199999999999</c:v>
                </c:pt>
                <c:pt idx="14">
                  <c:v>31.423200000000001</c:v>
                </c:pt>
                <c:pt idx="15">
                  <c:v>33.654200000000003</c:v>
                </c:pt>
                <c:pt idx="16">
                  <c:v>36.654200000000003</c:v>
                </c:pt>
                <c:pt idx="17">
                  <c:v>40.261499999999998</c:v>
                </c:pt>
                <c:pt idx="18">
                  <c:v>42.764200000000002</c:v>
                </c:pt>
                <c:pt idx="19">
                  <c:v>46.256300000000003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B2D6-4D0C-A3C4-E15CE5BD1FA1}"/>
            </c:ext>
          </c:extLst>
        </c:ser>
        <c:ser>
          <c:idx val="2"/>
          <c:order val="2"/>
          <c:tx>
            <c:strRef>
              <c:f>Sheet2!$G$4</c:f>
              <c:strCache>
                <c:ptCount val="1"/>
                <c:pt idx="0">
                  <c:v>100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Sheet2!$D$5:$D$24</c:f>
              <c:numCache>
                <c:formatCode>General</c:formatCode>
                <c:ptCount val="20"/>
                <c:pt idx="0">
                  <c:v>1700</c:v>
                </c:pt>
                <c:pt idx="1">
                  <c:v>1695</c:v>
                </c:pt>
                <c:pt idx="2">
                  <c:v>1690</c:v>
                </c:pt>
                <c:pt idx="3">
                  <c:v>1685</c:v>
                </c:pt>
                <c:pt idx="4">
                  <c:v>1680</c:v>
                </c:pt>
                <c:pt idx="5">
                  <c:v>1675</c:v>
                </c:pt>
                <c:pt idx="6">
                  <c:v>1670</c:v>
                </c:pt>
                <c:pt idx="7">
                  <c:v>1665</c:v>
                </c:pt>
                <c:pt idx="8">
                  <c:v>1660</c:v>
                </c:pt>
                <c:pt idx="9">
                  <c:v>1655</c:v>
                </c:pt>
                <c:pt idx="10">
                  <c:v>1650</c:v>
                </c:pt>
                <c:pt idx="11">
                  <c:v>1645</c:v>
                </c:pt>
                <c:pt idx="12">
                  <c:v>1640</c:v>
                </c:pt>
                <c:pt idx="13">
                  <c:v>1635</c:v>
                </c:pt>
                <c:pt idx="14">
                  <c:v>1630</c:v>
                </c:pt>
                <c:pt idx="15">
                  <c:v>1625</c:v>
                </c:pt>
                <c:pt idx="16">
                  <c:v>1620</c:v>
                </c:pt>
                <c:pt idx="17">
                  <c:v>1610</c:v>
                </c:pt>
                <c:pt idx="18">
                  <c:v>1605</c:v>
                </c:pt>
                <c:pt idx="19">
                  <c:v>1600</c:v>
                </c:pt>
              </c:numCache>
            </c:numRef>
          </c:xVal>
          <c:yVal>
            <c:numRef>
              <c:f>Sheet2!$G$5:$G$24</c:f>
              <c:numCache>
                <c:formatCode>General</c:formatCode>
                <c:ptCount val="20"/>
                <c:pt idx="0">
                  <c:v>68.654200000000003</c:v>
                </c:pt>
                <c:pt idx="1">
                  <c:v>63.321199999999997</c:v>
                </c:pt>
                <c:pt idx="2">
                  <c:v>57.764200000000002</c:v>
                </c:pt>
                <c:pt idx="3">
                  <c:v>55.842300000000002</c:v>
                </c:pt>
                <c:pt idx="4">
                  <c:v>51.652200000000001</c:v>
                </c:pt>
                <c:pt idx="5">
                  <c:v>48.543100000000003</c:v>
                </c:pt>
                <c:pt idx="6">
                  <c:v>44.653199999999998</c:v>
                </c:pt>
                <c:pt idx="7">
                  <c:v>41.654200000000003</c:v>
                </c:pt>
                <c:pt idx="8">
                  <c:v>39.7652</c:v>
                </c:pt>
                <c:pt idx="9">
                  <c:v>35.654299999999999</c:v>
                </c:pt>
                <c:pt idx="10">
                  <c:v>31.542100000000001</c:v>
                </c:pt>
                <c:pt idx="11">
                  <c:v>27.543199999999999</c:v>
                </c:pt>
                <c:pt idx="12">
                  <c:v>24.8752</c:v>
                </c:pt>
                <c:pt idx="13">
                  <c:v>26.346299999999999</c:v>
                </c:pt>
                <c:pt idx="14">
                  <c:v>28.543099999999999</c:v>
                </c:pt>
                <c:pt idx="15">
                  <c:v>31.541599999999999</c:v>
                </c:pt>
                <c:pt idx="16">
                  <c:v>34.276600000000002</c:v>
                </c:pt>
                <c:pt idx="17">
                  <c:v>37.752400000000002</c:v>
                </c:pt>
                <c:pt idx="18">
                  <c:v>40.054299999999998</c:v>
                </c:pt>
                <c:pt idx="19">
                  <c:v>44.287649999999999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B2D6-4D0C-A3C4-E15CE5BD1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47215360"/>
        <c:axId val="347217280"/>
      </c:scatterChart>
      <c:valAx>
        <c:axId val="347215360"/>
        <c:scaling>
          <c:orientation val="minMax"/>
          <c:max val="1700"/>
          <c:min val="160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Wave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number </a:t>
                </a:r>
                <a:r>
                  <a:rPr lang="en-IN" sz="1200" b="1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(cm⁻¹)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217280"/>
        <c:crosses val="autoZero"/>
        <c:crossBetween val="midCat"/>
      </c:valAx>
      <c:valAx>
        <c:axId val="34721728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Transmittance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7215360"/>
        <c:crosses val="autoZero"/>
        <c:crossBetween val="midCat"/>
      </c:valAx>
      <c:spPr>
        <a:noFill/>
        <a:ln w="12700"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Sheet2!$E$4</c:f>
              <c:strCache>
                <c:ptCount val="1"/>
                <c:pt idx="0">
                  <c:v>activity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Sheet2!$D$5:$D$10</c:f>
              <c:numCache>
                <c:formatCode>General</c:formatCode>
                <c:ptCount val="6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</c:numCache>
            </c:numRef>
          </c:cat>
          <c:val>
            <c:numRef>
              <c:f>Sheet2!$E$5:$E$10</c:f>
              <c:numCache>
                <c:formatCode>General</c:formatCode>
                <c:ptCount val="6"/>
                <c:pt idx="0">
                  <c:v>100</c:v>
                </c:pt>
                <c:pt idx="1">
                  <c:v>88</c:v>
                </c:pt>
                <c:pt idx="2">
                  <c:v>81</c:v>
                </c:pt>
                <c:pt idx="3">
                  <c:v>74</c:v>
                </c:pt>
                <c:pt idx="4">
                  <c:v>69</c:v>
                </c:pt>
                <c:pt idx="5">
                  <c:v>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F7-4A59-8CA3-7BCF65DCF1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336128"/>
        <c:axId val="160338304"/>
      </c:barChart>
      <c:catAx>
        <c:axId val="160336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Concentration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(µM)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alpha val="91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338304"/>
        <c:crosses val="autoZero"/>
        <c:auto val="1"/>
        <c:lblAlgn val="ctr"/>
        <c:lblOffset val="100"/>
        <c:noMultiLvlLbl val="0"/>
      </c:catAx>
      <c:valAx>
        <c:axId val="160338304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Percent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inhibitory activity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alpha val="91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336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Sheet2!$F$4</c:f>
              <c:strCache>
                <c:ptCount val="1"/>
                <c:pt idx="0">
                  <c:v>c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Sheet2!$E$5:$E$105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Sheet2!$F$5:$F$105</c:f>
              <c:numCache>
                <c:formatCode>General</c:formatCode>
                <c:ptCount val="101"/>
                <c:pt idx="0">
                  <c:v>0.1241</c:v>
                </c:pt>
                <c:pt idx="1">
                  <c:v>0.12330000000000001</c:v>
                </c:pt>
                <c:pt idx="2">
                  <c:v>0.1227</c:v>
                </c:pt>
                <c:pt idx="3">
                  <c:v>0.12230000000000001</c:v>
                </c:pt>
                <c:pt idx="4">
                  <c:v>0.12180000000000001</c:v>
                </c:pt>
                <c:pt idx="5">
                  <c:v>0.12189999999999999</c:v>
                </c:pt>
                <c:pt idx="6">
                  <c:v>0.12230000000000001</c:v>
                </c:pt>
                <c:pt idx="7">
                  <c:v>0.1234</c:v>
                </c:pt>
                <c:pt idx="8">
                  <c:v>0.1249</c:v>
                </c:pt>
                <c:pt idx="9">
                  <c:v>0.1263</c:v>
                </c:pt>
                <c:pt idx="10">
                  <c:v>0.1275</c:v>
                </c:pt>
                <c:pt idx="11">
                  <c:v>0.12859999999999999</c:v>
                </c:pt>
                <c:pt idx="12">
                  <c:v>0.12989999999999999</c:v>
                </c:pt>
                <c:pt idx="13">
                  <c:v>0.13159999999999999</c:v>
                </c:pt>
                <c:pt idx="14">
                  <c:v>0.13400000000000001</c:v>
                </c:pt>
                <c:pt idx="15">
                  <c:v>0.1363</c:v>
                </c:pt>
                <c:pt idx="16">
                  <c:v>0.1381</c:v>
                </c:pt>
                <c:pt idx="17">
                  <c:v>0.14000000000000001</c:v>
                </c:pt>
                <c:pt idx="18">
                  <c:v>0.1421</c:v>
                </c:pt>
                <c:pt idx="19">
                  <c:v>0.14410000000000001</c:v>
                </c:pt>
                <c:pt idx="20">
                  <c:v>0.14549999999999999</c:v>
                </c:pt>
                <c:pt idx="21">
                  <c:v>0.14710000000000001</c:v>
                </c:pt>
                <c:pt idx="22">
                  <c:v>0.1487</c:v>
                </c:pt>
                <c:pt idx="23">
                  <c:v>0.15</c:v>
                </c:pt>
                <c:pt idx="24">
                  <c:v>0.15140000000000001</c:v>
                </c:pt>
                <c:pt idx="25">
                  <c:v>0.152</c:v>
                </c:pt>
                <c:pt idx="26">
                  <c:v>0.1525</c:v>
                </c:pt>
                <c:pt idx="27">
                  <c:v>0.15260000000000001</c:v>
                </c:pt>
                <c:pt idx="28">
                  <c:v>0.1522</c:v>
                </c:pt>
                <c:pt idx="29">
                  <c:v>0.1515</c:v>
                </c:pt>
                <c:pt idx="30">
                  <c:v>0.15010000000000001</c:v>
                </c:pt>
                <c:pt idx="31">
                  <c:v>0.1487</c:v>
                </c:pt>
                <c:pt idx="32">
                  <c:v>0.1472</c:v>
                </c:pt>
                <c:pt idx="33">
                  <c:v>0.1454</c:v>
                </c:pt>
                <c:pt idx="34">
                  <c:v>0.14280000000000001</c:v>
                </c:pt>
                <c:pt idx="35">
                  <c:v>0.1386</c:v>
                </c:pt>
                <c:pt idx="36">
                  <c:v>0.13270000000000001</c:v>
                </c:pt>
                <c:pt idx="37">
                  <c:v>0.12620000000000001</c:v>
                </c:pt>
                <c:pt idx="38">
                  <c:v>0.12</c:v>
                </c:pt>
                <c:pt idx="39">
                  <c:v>0.11509999999999999</c:v>
                </c:pt>
                <c:pt idx="40">
                  <c:v>0.1113</c:v>
                </c:pt>
                <c:pt idx="41">
                  <c:v>0.107</c:v>
                </c:pt>
                <c:pt idx="42">
                  <c:v>0.1013</c:v>
                </c:pt>
                <c:pt idx="43">
                  <c:v>9.4600000000000004E-2</c:v>
                </c:pt>
                <c:pt idx="44">
                  <c:v>8.8099999999999998E-2</c:v>
                </c:pt>
                <c:pt idx="45">
                  <c:v>8.2299999999999998E-2</c:v>
                </c:pt>
                <c:pt idx="46">
                  <c:v>7.7600000000000002E-2</c:v>
                </c:pt>
                <c:pt idx="47">
                  <c:v>7.3899999999999993E-2</c:v>
                </c:pt>
                <c:pt idx="48">
                  <c:v>7.0000000000000007E-2</c:v>
                </c:pt>
                <c:pt idx="49">
                  <c:v>6.7000000000000004E-2</c:v>
                </c:pt>
                <c:pt idx="50">
                  <c:v>6.4299999999999996E-2</c:v>
                </c:pt>
                <c:pt idx="51">
                  <c:v>6.1699999999999998E-2</c:v>
                </c:pt>
                <c:pt idx="52">
                  <c:v>5.9900000000000002E-2</c:v>
                </c:pt>
                <c:pt idx="53">
                  <c:v>5.8000000000000003E-2</c:v>
                </c:pt>
                <c:pt idx="54">
                  <c:v>5.6399999999999999E-2</c:v>
                </c:pt>
                <c:pt idx="55">
                  <c:v>5.5300000000000002E-2</c:v>
                </c:pt>
                <c:pt idx="56">
                  <c:v>5.3999999999999999E-2</c:v>
                </c:pt>
                <c:pt idx="57">
                  <c:v>5.2999999999999999E-2</c:v>
                </c:pt>
                <c:pt idx="58">
                  <c:v>5.2200000000000003E-2</c:v>
                </c:pt>
                <c:pt idx="59">
                  <c:v>5.1499999999999997E-2</c:v>
                </c:pt>
                <c:pt idx="60">
                  <c:v>5.11E-2</c:v>
                </c:pt>
                <c:pt idx="61">
                  <c:v>5.0599999999999999E-2</c:v>
                </c:pt>
                <c:pt idx="62">
                  <c:v>5.0099999999999999E-2</c:v>
                </c:pt>
                <c:pt idx="63">
                  <c:v>4.9799999999999997E-2</c:v>
                </c:pt>
                <c:pt idx="64">
                  <c:v>4.9500000000000002E-2</c:v>
                </c:pt>
                <c:pt idx="65">
                  <c:v>4.9000000000000002E-2</c:v>
                </c:pt>
                <c:pt idx="66">
                  <c:v>4.8800000000000003E-2</c:v>
                </c:pt>
                <c:pt idx="67">
                  <c:v>4.8399999999999999E-2</c:v>
                </c:pt>
                <c:pt idx="68">
                  <c:v>4.8099999999999997E-2</c:v>
                </c:pt>
                <c:pt idx="69">
                  <c:v>4.7500000000000001E-2</c:v>
                </c:pt>
                <c:pt idx="70">
                  <c:v>4.7699999999999999E-2</c:v>
                </c:pt>
                <c:pt idx="71">
                  <c:v>4.7300000000000002E-2</c:v>
                </c:pt>
                <c:pt idx="72">
                  <c:v>4.6899999999999997E-2</c:v>
                </c:pt>
                <c:pt idx="73">
                  <c:v>4.6800000000000001E-2</c:v>
                </c:pt>
                <c:pt idx="74">
                  <c:v>4.6600000000000003E-2</c:v>
                </c:pt>
                <c:pt idx="75">
                  <c:v>4.6199999999999998E-2</c:v>
                </c:pt>
                <c:pt idx="76">
                  <c:v>4.5900000000000003E-2</c:v>
                </c:pt>
                <c:pt idx="77">
                  <c:v>4.5499999999999999E-2</c:v>
                </c:pt>
                <c:pt idx="78">
                  <c:v>4.5100000000000001E-2</c:v>
                </c:pt>
                <c:pt idx="79">
                  <c:v>4.4900000000000002E-2</c:v>
                </c:pt>
                <c:pt idx="80">
                  <c:v>4.4600000000000001E-2</c:v>
                </c:pt>
                <c:pt idx="81">
                  <c:v>4.4600000000000001E-2</c:v>
                </c:pt>
                <c:pt idx="82">
                  <c:v>4.4400000000000002E-2</c:v>
                </c:pt>
                <c:pt idx="83">
                  <c:v>4.41E-2</c:v>
                </c:pt>
                <c:pt idx="84">
                  <c:v>4.3799999999999999E-2</c:v>
                </c:pt>
                <c:pt idx="85">
                  <c:v>4.36E-2</c:v>
                </c:pt>
                <c:pt idx="86">
                  <c:v>4.3299999999999998E-2</c:v>
                </c:pt>
                <c:pt idx="87">
                  <c:v>4.2999999999999997E-2</c:v>
                </c:pt>
                <c:pt idx="88">
                  <c:v>4.2599999999999999E-2</c:v>
                </c:pt>
                <c:pt idx="89">
                  <c:v>4.24E-2</c:v>
                </c:pt>
                <c:pt idx="90">
                  <c:v>4.2200000000000001E-2</c:v>
                </c:pt>
                <c:pt idx="91">
                  <c:v>4.1799999999999997E-2</c:v>
                </c:pt>
                <c:pt idx="92">
                  <c:v>4.2200000000000001E-2</c:v>
                </c:pt>
                <c:pt idx="93">
                  <c:v>4.2200000000000001E-2</c:v>
                </c:pt>
                <c:pt idx="94">
                  <c:v>4.1500000000000002E-2</c:v>
                </c:pt>
                <c:pt idx="95">
                  <c:v>4.1099999999999998E-2</c:v>
                </c:pt>
                <c:pt idx="96">
                  <c:v>4.0599999999999997E-2</c:v>
                </c:pt>
                <c:pt idx="97">
                  <c:v>4.0399999999999998E-2</c:v>
                </c:pt>
                <c:pt idx="98">
                  <c:v>4.02E-2</c:v>
                </c:pt>
                <c:pt idx="99">
                  <c:v>0.04</c:v>
                </c:pt>
                <c:pt idx="100">
                  <c:v>3.9899999999999998E-2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75E-46B0-B24E-4CB727A37472}"/>
            </c:ext>
          </c:extLst>
        </c:ser>
        <c:ser>
          <c:idx val="1"/>
          <c:order val="1"/>
          <c:tx>
            <c:strRef>
              <c:f>Sheet2!$G$4</c:f>
              <c:strCache>
                <c:ptCount val="1"/>
                <c:pt idx="0">
                  <c:v>20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Sheet2!$E$5:$E$105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Sheet2!$G$5:$G$105</c:f>
              <c:numCache>
                <c:formatCode>General</c:formatCode>
                <c:ptCount val="101"/>
                <c:pt idx="0">
                  <c:v>0.1079</c:v>
                </c:pt>
                <c:pt idx="1">
                  <c:v>0.1071</c:v>
                </c:pt>
                <c:pt idx="2">
                  <c:v>0.107</c:v>
                </c:pt>
                <c:pt idx="3">
                  <c:v>0.1067</c:v>
                </c:pt>
                <c:pt idx="4">
                  <c:v>0.10680000000000001</c:v>
                </c:pt>
                <c:pt idx="5">
                  <c:v>0.1072</c:v>
                </c:pt>
                <c:pt idx="6">
                  <c:v>0.10829999999999999</c:v>
                </c:pt>
                <c:pt idx="7">
                  <c:v>0.11020000000000001</c:v>
                </c:pt>
                <c:pt idx="8">
                  <c:v>0.113</c:v>
                </c:pt>
                <c:pt idx="9">
                  <c:v>0.11509999999999999</c:v>
                </c:pt>
                <c:pt idx="10">
                  <c:v>0.1169</c:v>
                </c:pt>
                <c:pt idx="11">
                  <c:v>0.1187</c:v>
                </c:pt>
                <c:pt idx="12">
                  <c:v>0.1208</c:v>
                </c:pt>
                <c:pt idx="13">
                  <c:v>0.1234</c:v>
                </c:pt>
                <c:pt idx="14">
                  <c:v>0.1268</c:v>
                </c:pt>
                <c:pt idx="15">
                  <c:v>0.1303</c:v>
                </c:pt>
                <c:pt idx="16">
                  <c:v>0.13289999999999999</c:v>
                </c:pt>
                <c:pt idx="17">
                  <c:v>0.1358</c:v>
                </c:pt>
                <c:pt idx="18">
                  <c:v>0.13900000000000001</c:v>
                </c:pt>
                <c:pt idx="19">
                  <c:v>0.1419</c:v>
                </c:pt>
                <c:pt idx="20">
                  <c:v>0.14430000000000001</c:v>
                </c:pt>
                <c:pt idx="21">
                  <c:v>0.1467</c:v>
                </c:pt>
                <c:pt idx="22">
                  <c:v>0.14940000000000001</c:v>
                </c:pt>
                <c:pt idx="23">
                  <c:v>0.1517</c:v>
                </c:pt>
                <c:pt idx="24">
                  <c:v>0.15379999999999999</c:v>
                </c:pt>
                <c:pt idx="25">
                  <c:v>0.15540000000000001</c:v>
                </c:pt>
                <c:pt idx="26">
                  <c:v>0.15670000000000001</c:v>
                </c:pt>
                <c:pt idx="27">
                  <c:v>0.15740000000000001</c:v>
                </c:pt>
                <c:pt idx="28">
                  <c:v>0.15759999999999999</c:v>
                </c:pt>
                <c:pt idx="29">
                  <c:v>0.1573</c:v>
                </c:pt>
                <c:pt idx="30">
                  <c:v>0.15629999999999999</c:v>
                </c:pt>
                <c:pt idx="31">
                  <c:v>0.15459999999999999</c:v>
                </c:pt>
                <c:pt idx="32">
                  <c:v>0.1532</c:v>
                </c:pt>
                <c:pt idx="33">
                  <c:v>0.15110000000000001</c:v>
                </c:pt>
                <c:pt idx="34">
                  <c:v>0.14810000000000001</c:v>
                </c:pt>
                <c:pt idx="35">
                  <c:v>0.1434</c:v>
                </c:pt>
                <c:pt idx="36">
                  <c:v>0.13639999999999999</c:v>
                </c:pt>
                <c:pt idx="37">
                  <c:v>0.1285</c:v>
                </c:pt>
                <c:pt idx="38">
                  <c:v>0.121</c:v>
                </c:pt>
                <c:pt idx="39">
                  <c:v>0.115</c:v>
                </c:pt>
                <c:pt idx="40">
                  <c:v>0.1101</c:v>
                </c:pt>
                <c:pt idx="41">
                  <c:v>0.1042</c:v>
                </c:pt>
                <c:pt idx="42">
                  <c:v>9.7000000000000003E-2</c:v>
                </c:pt>
                <c:pt idx="43">
                  <c:v>8.8700000000000001E-2</c:v>
                </c:pt>
                <c:pt idx="44">
                  <c:v>8.0699999999999994E-2</c:v>
                </c:pt>
                <c:pt idx="45">
                  <c:v>7.3899999999999993E-2</c:v>
                </c:pt>
                <c:pt idx="46">
                  <c:v>6.8000000000000005E-2</c:v>
                </c:pt>
                <c:pt idx="47">
                  <c:v>6.3399999999999998E-2</c:v>
                </c:pt>
                <c:pt idx="48">
                  <c:v>5.9200000000000003E-2</c:v>
                </c:pt>
                <c:pt idx="49">
                  <c:v>5.5399999999999998E-2</c:v>
                </c:pt>
                <c:pt idx="50">
                  <c:v>5.2400000000000002E-2</c:v>
                </c:pt>
                <c:pt idx="51">
                  <c:v>4.9700000000000001E-2</c:v>
                </c:pt>
                <c:pt idx="52">
                  <c:v>4.7399999999999998E-2</c:v>
                </c:pt>
                <c:pt idx="53">
                  <c:v>4.53E-2</c:v>
                </c:pt>
                <c:pt idx="54">
                  <c:v>4.3700000000000003E-2</c:v>
                </c:pt>
                <c:pt idx="55">
                  <c:v>4.2299999999999997E-2</c:v>
                </c:pt>
                <c:pt idx="56">
                  <c:v>4.1399999999999999E-2</c:v>
                </c:pt>
                <c:pt idx="57">
                  <c:v>4.0800000000000003E-2</c:v>
                </c:pt>
                <c:pt idx="58">
                  <c:v>4.0099999999999997E-2</c:v>
                </c:pt>
                <c:pt idx="59">
                  <c:v>3.9399999999999998E-2</c:v>
                </c:pt>
                <c:pt idx="60">
                  <c:v>3.8800000000000001E-2</c:v>
                </c:pt>
                <c:pt idx="61">
                  <c:v>3.8399999999999997E-2</c:v>
                </c:pt>
                <c:pt idx="62">
                  <c:v>3.7900000000000003E-2</c:v>
                </c:pt>
                <c:pt idx="63">
                  <c:v>3.7699999999999997E-2</c:v>
                </c:pt>
                <c:pt idx="64">
                  <c:v>3.7600000000000001E-2</c:v>
                </c:pt>
                <c:pt idx="65">
                  <c:v>3.7100000000000001E-2</c:v>
                </c:pt>
                <c:pt idx="66">
                  <c:v>3.7199999999999997E-2</c:v>
                </c:pt>
                <c:pt idx="67">
                  <c:v>3.6799999999999999E-2</c:v>
                </c:pt>
                <c:pt idx="68">
                  <c:v>3.6299999999999999E-2</c:v>
                </c:pt>
                <c:pt idx="69">
                  <c:v>3.5999999999999997E-2</c:v>
                </c:pt>
                <c:pt idx="70">
                  <c:v>3.5799999999999998E-2</c:v>
                </c:pt>
                <c:pt idx="71">
                  <c:v>3.5700000000000003E-2</c:v>
                </c:pt>
                <c:pt idx="72">
                  <c:v>3.5400000000000001E-2</c:v>
                </c:pt>
                <c:pt idx="73">
                  <c:v>3.5099999999999999E-2</c:v>
                </c:pt>
                <c:pt idx="74">
                  <c:v>3.5000000000000003E-2</c:v>
                </c:pt>
                <c:pt idx="75">
                  <c:v>3.4799999999999998E-2</c:v>
                </c:pt>
                <c:pt idx="76">
                  <c:v>3.4500000000000003E-2</c:v>
                </c:pt>
                <c:pt idx="77">
                  <c:v>3.4200000000000001E-2</c:v>
                </c:pt>
                <c:pt idx="78">
                  <c:v>3.39E-2</c:v>
                </c:pt>
                <c:pt idx="79">
                  <c:v>3.4000000000000002E-2</c:v>
                </c:pt>
                <c:pt idx="80">
                  <c:v>3.3599999999999998E-2</c:v>
                </c:pt>
                <c:pt idx="81">
                  <c:v>3.3799999999999997E-2</c:v>
                </c:pt>
                <c:pt idx="82">
                  <c:v>3.3599999999999998E-2</c:v>
                </c:pt>
                <c:pt idx="83">
                  <c:v>3.2899999999999999E-2</c:v>
                </c:pt>
                <c:pt idx="84">
                  <c:v>3.2899999999999999E-2</c:v>
                </c:pt>
                <c:pt idx="85">
                  <c:v>3.27E-2</c:v>
                </c:pt>
                <c:pt idx="86">
                  <c:v>3.2800000000000003E-2</c:v>
                </c:pt>
                <c:pt idx="87">
                  <c:v>3.2599999999999997E-2</c:v>
                </c:pt>
                <c:pt idx="88">
                  <c:v>3.2500000000000001E-2</c:v>
                </c:pt>
                <c:pt idx="89">
                  <c:v>3.2199999999999999E-2</c:v>
                </c:pt>
                <c:pt idx="90">
                  <c:v>3.1899999999999998E-2</c:v>
                </c:pt>
                <c:pt idx="91">
                  <c:v>3.2399999999999998E-2</c:v>
                </c:pt>
                <c:pt idx="92">
                  <c:v>3.2500000000000001E-2</c:v>
                </c:pt>
                <c:pt idx="93">
                  <c:v>3.2199999999999999E-2</c:v>
                </c:pt>
                <c:pt idx="94">
                  <c:v>3.1800000000000002E-2</c:v>
                </c:pt>
                <c:pt idx="95">
                  <c:v>3.1600000000000003E-2</c:v>
                </c:pt>
                <c:pt idx="96">
                  <c:v>3.1300000000000001E-2</c:v>
                </c:pt>
                <c:pt idx="97">
                  <c:v>3.1399999999999997E-2</c:v>
                </c:pt>
                <c:pt idx="98">
                  <c:v>3.1300000000000001E-2</c:v>
                </c:pt>
                <c:pt idx="99">
                  <c:v>3.09E-2</c:v>
                </c:pt>
                <c:pt idx="100">
                  <c:v>3.09E-2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75E-46B0-B24E-4CB727A37472}"/>
            </c:ext>
          </c:extLst>
        </c:ser>
        <c:ser>
          <c:idx val="2"/>
          <c:order val="2"/>
          <c:tx>
            <c:strRef>
              <c:f>Sheet2!$H$4</c:f>
              <c:strCache>
                <c:ptCount val="1"/>
                <c:pt idx="0">
                  <c:v>40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Sheet2!$E$5:$E$105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Sheet2!$H$5:$H$105</c:f>
              <c:numCache>
                <c:formatCode>General</c:formatCode>
                <c:ptCount val="101"/>
                <c:pt idx="0">
                  <c:v>0.11169999999999999</c:v>
                </c:pt>
                <c:pt idx="1">
                  <c:v>0.1109</c:v>
                </c:pt>
                <c:pt idx="2">
                  <c:v>0.1106</c:v>
                </c:pt>
                <c:pt idx="3">
                  <c:v>0.1105</c:v>
                </c:pt>
                <c:pt idx="4">
                  <c:v>0.1103</c:v>
                </c:pt>
                <c:pt idx="5">
                  <c:v>0.1105</c:v>
                </c:pt>
                <c:pt idx="6">
                  <c:v>0.1115</c:v>
                </c:pt>
                <c:pt idx="7">
                  <c:v>0.1133</c:v>
                </c:pt>
                <c:pt idx="8">
                  <c:v>0.1159</c:v>
                </c:pt>
                <c:pt idx="9">
                  <c:v>0.11799999999999999</c:v>
                </c:pt>
                <c:pt idx="10">
                  <c:v>0.1197</c:v>
                </c:pt>
                <c:pt idx="11">
                  <c:v>0.12139999999999999</c:v>
                </c:pt>
                <c:pt idx="12">
                  <c:v>0.1236</c:v>
                </c:pt>
                <c:pt idx="13">
                  <c:v>0.12620000000000001</c:v>
                </c:pt>
                <c:pt idx="14">
                  <c:v>0.1295</c:v>
                </c:pt>
                <c:pt idx="15">
                  <c:v>0.1328</c:v>
                </c:pt>
                <c:pt idx="16">
                  <c:v>0.1353</c:v>
                </c:pt>
                <c:pt idx="17">
                  <c:v>0.13819999999999999</c:v>
                </c:pt>
                <c:pt idx="18">
                  <c:v>0.14130000000000001</c:v>
                </c:pt>
                <c:pt idx="19">
                  <c:v>0.14419999999999999</c:v>
                </c:pt>
                <c:pt idx="20">
                  <c:v>0.14649999999999999</c:v>
                </c:pt>
                <c:pt idx="21">
                  <c:v>0.14879999999999999</c:v>
                </c:pt>
                <c:pt idx="22">
                  <c:v>0.15129999999999999</c:v>
                </c:pt>
                <c:pt idx="23">
                  <c:v>0.1537</c:v>
                </c:pt>
                <c:pt idx="24">
                  <c:v>0.15570000000000001</c:v>
                </c:pt>
                <c:pt idx="25">
                  <c:v>0.15720000000000001</c:v>
                </c:pt>
                <c:pt idx="26">
                  <c:v>0.15859999999999999</c:v>
                </c:pt>
                <c:pt idx="27">
                  <c:v>0.15909999999999999</c:v>
                </c:pt>
                <c:pt idx="28">
                  <c:v>0.1593</c:v>
                </c:pt>
                <c:pt idx="29">
                  <c:v>0.1588</c:v>
                </c:pt>
                <c:pt idx="30">
                  <c:v>0.15790000000000001</c:v>
                </c:pt>
                <c:pt idx="31">
                  <c:v>0.1565</c:v>
                </c:pt>
                <c:pt idx="32">
                  <c:v>0.15490000000000001</c:v>
                </c:pt>
                <c:pt idx="33">
                  <c:v>0.15290000000000001</c:v>
                </c:pt>
                <c:pt idx="34">
                  <c:v>0.14990000000000001</c:v>
                </c:pt>
                <c:pt idx="35">
                  <c:v>0.14510000000000001</c:v>
                </c:pt>
                <c:pt idx="36">
                  <c:v>0.13819999999999999</c:v>
                </c:pt>
                <c:pt idx="37">
                  <c:v>0.13039999999999999</c:v>
                </c:pt>
                <c:pt idx="38">
                  <c:v>0.123</c:v>
                </c:pt>
                <c:pt idx="39">
                  <c:v>0.1171</c:v>
                </c:pt>
                <c:pt idx="40">
                  <c:v>0.11210000000000001</c:v>
                </c:pt>
                <c:pt idx="41">
                  <c:v>0.1065</c:v>
                </c:pt>
                <c:pt idx="42">
                  <c:v>9.9199999999999997E-2</c:v>
                </c:pt>
                <c:pt idx="43">
                  <c:v>9.0899999999999995E-2</c:v>
                </c:pt>
                <c:pt idx="44">
                  <c:v>8.3199999999999996E-2</c:v>
                </c:pt>
                <c:pt idx="45">
                  <c:v>7.6300000000000007E-2</c:v>
                </c:pt>
                <c:pt idx="46">
                  <c:v>7.0400000000000004E-2</c:v>
                </c:pt>
                <c:pt idx="47">
                  <c:v>6.59E-2</c:v>
                </c:pt>
                <c:pt idx="48">
                  <c:v>6.1600000000000002E-2</c:v>
                </c:pt>
                <c:pt idx="49">
                  <c:v>5.79E-2</c:v>
                </c:pt>
                <c:pt idx="50">
                  <c:v>5.4800000000000001E-2</c:v>
                </c:pt>
                <c:pt idx="51">
                  <c:v>5.21E-2</c:v>
                </c:pt>
                <c:pt idx="52">
                  <c:v>4.99E-2</c:v>
                </c:pt>
                <c:pt idx="53">
                  <c:v>4.7699999999999999E-2</c:v>
                </c:pt>
                <c:pt idx="54">
                  <c:v>4.6199999999999998E-2</c:v>
                </c:pt>
                <c:pt idx="55">
                  <c:v>4.5100000000000001E-2</c:v>
                </c:pt>
                <c:pt idx="56">
                  <c:v>4.41E-2</c:v>
                </c:pt>
                <c:pt idx="57">
                  <c:v>4.3099999999999999E-2</c:v>
                </c:pt>
                <c:pt idx="58">
                  <c:v>4.2299999999999997E-2</c:v>
                </c:pt>
                <c:pt idx="59">
                  <c:v>4.2000000000000003E-2</c:v>
                </c:pt>
                <c:pt idx="60">
                  <c:v>4.1300000000000003E-2</c:v>
                </c:pt>
                <c:pt idx="61">
                  <c:v>4.07E-2</c:v>
                </c:pt>
                <c:pt idx="62">
                  <c:v>4.02E-2</c:v>
                </c:pt>
                <c:pt idx="63">
                  <c:v>3.9800000000000002E-2</c:v>
                </c:pt>
                <c:pt idx="64">
                  <c:v>3.95E-2</c:v>
                </c:pt>
                <c:pt idx="65">
                  <c:v>3.95E-2</c:v>
                </c:pt>
                <c:pt idx="66">
                  <c:v>3.9100000000000003E-2</c:v>
                </c:pt>
                <c:pt idx="67">
                  <c:v>3.8800000000000001E-2</c:v>
                </c:pt>
                <c:pt idx="68">
                  <c:v>3.8399999999999997E-2</c:v>
                </c:pt>
                <c:pt idx="69">
                  <c:v>3.7999999999999999E-2</c:v>
                </c:pt>
                <c:pt idx="70">
                  <c:v>3.7999999999999999E-2</c:v>
                </c:pt>
                <c:pt idx="71">
                  <c:v>3.78E-2</c:v>
                </c:pt>
                <c:pt idx="72">
                  <c:v>3.7600000000000001E-2</c:v>
                </c:pt>
                <c:pt idx="73">
                  <c:v>3.7499999999999999E-2</c:v>
                </c:pt>
                <c:pt idx="74">
                  <c:v>3.7400000000000003E-2</c:v>
                </c:pt>
                <c:pt idx="75">
                  <c:v>3.6900000000000002E-2</c:v>
                </c:pt>
                <c:pt idx="76">
                  <c:v>3.6799999999999999E-2</c:v>
                </c:pt>
                <c:pt idx="77">
                  <c:v>3.6400000000000002E-2</c:v>
                </c:pt>
                <c:pt idx="78">
                  <c:v>3.5799999999999998E-2</c:v>
                </c:pt>
                <c:pt idx="79">
                  <c:v>3.5900000000000001E-2</c:v>
                </c:pt>
                <c:pt idx="80">
                  <c:v>3.5900000000000001E-2</c:v>
                </c:pt>
                <c:pt idx="81">
                  <c:v>3.5700000000000003E-2</c:v>
                </c:pt>
                <c:pt idx="82">
                  <c:v>3.5700000000000003E-2</c:v>
                </c:pt>
                <c:pt idx="83">
                  <c:v>3.5400000000000001E-2</c:v>
                </c:pt>
                <c:pt idx="84">
                  <c:v>3.5200000000000002E-2</c:v>
                </c:pt>
                <c:pt idx="85">
                  <c:v>3.5400000000000001E-2</c:v>
                </c:pt>
                <c:pt idx="86">
                  <c:v>3.5000000000000003E-2</c:v>
                </c:pt>
                <c:pt idx="87">
                  <c:v>3.4599999999999999E-2</c:v>
                </c:pt>
                <c:pt idx="88">
                  <c:v>3.4799999999999998E-2</c:v>
                </c:pt>
                <c:pt idx="89">
                  <c:v>3.4500000000000003E-2</c:v>
                </c:pt>
                <c:pt idx="90">
                  <c:v>3.4799999999999998E-2</c:v>
                </c:pt>
                <c:pt idx="91">
                  <c:v>3.56E-2</c:v>
                </c:pt>
                <c:pt idx="92">
                  <c:v>3.5400000000000001E-2</c:v>
                </c:pt>
                <c:pt idx="93">
                  <c:v>3.5200000000000002E-2</c:v>
                </c:pt>
                <c:pt idx="94">
                  <c:v>3.5000000000000003E-2</c:v>
                </c:pt>
                <c:pt idx="95">
                  <c:v>3.5099999999999999E-2</c:v>
                </c:pt>
                <c:pt idx="96">
                  <c:v>3.4799999999999998E-2</c:v>
                </c:pt>
                <c:pt idx="97">
                  <c:v>3.44E-2</c:v>
                </c:pt>
                <c:pt idx="98">
                  <c:v>3.44E-2</c:v>
                </c:pt>
                <c:pt idx="99">
                  <c:v>3.4700000000000002E-2</c:v>
                </c:pt>
                <c:pt idx="100">
                  <c:v>3.4299999999999997E-2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675E-46B0-B24E-4CB727A37472}"/>
            </c:ext>
          </c:extLst>
        </c:ser>
        <c:ser>
          <c:idx val="3"/>
          <c:order val="3"/>
          <c:tx>
            <c:strRef>
              <c:f>Sheet2!$I$4</c:f>
              <c:strCache>
                <c:ptCount val="1"/>
                <c:pt idx="0">
                  <c:v>60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Sheet2!$E$5:$E$105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Sheet2!$I$5:$I$105</c:f>
              <c:numCache>
                <c:formatCode>General</c:formatCode>
                <c:ptCount val="101"/>
                <c:pt idx="0">
                  <c:v>0.1154</c:v>
                </c:pt>
                <c:pt idx="1">
                  <c:v>0.1145</c:v>
                </c:pt>
                <c:pt idx="2">
                  <c:v>0.11409999999999999</c:v>
                </c:pt>
                <c:pt idx="3">
                  <c:v>0.1139</c:v>
                </c:pt>
                <c:pt idx="4">
                  <c:v>0.1137</c:v>
                </c:pt>
                <c:pt idx="5">
                  <c:v>0.11409999999999999</c:v>
                </c:pt>
                <c:pt idx="6">
                  <c:v>0.115</c:v>
                </c:pt>
                <c:pt idx="7">
                  <c:v>0.1167</c:v>
                </c:pt>
                <c:pt idx="8">
                  <c:v>0.11899999999999999</c:v>
                </c:pt>
                <c:pt idx="9">
                  <c:v>0.121</c:v>
                </c:pt>
                <c:pt idx="10">
                  <c:v>0.1226</c:v>
                </c:pt>
                <c:pt idx="11">
                  <c:v>0.1242</c:v>
                </c:pt>
                <c:pt idx="12">
                  <c:v>0.12640000000000001</c:v>
                </c:pt>
                <c:pt idx="13">
                  <c:v>0.12889999999999999</c:v>
                </c:pt>
                <c:pt idx="14">
                  <c:v>0.1321</c:v>
                </c:pt>
                <c:pt idx="15">
                  <c:v>0.1353</c:v>
                </c:pt>
                <c:pt idx="16">
                  <c:v>0.13780000000000001</c:v>
                </c:pt>
                <c:pt idx="17">
                  <c:v>0.1404</c:v>
                </c:pt>
                <c:pt idx="18">
                  <c:v>0.14360000000000001</c:v>
                </c:pt>
                <c:pt idx="19">
                  <c:v>0.1464</c:v>
                </c:pt>
                <c:pt idx="20">
                  <c:v>0.14860000000000001</c:v>
                </c:pt>
                <c:pt idx="21">
                  <c:v>0.15079999999999999</c:v>
                </c:pt>
                <c:pt idx="22">
                  <c:v>0.1532</c:v>
                </c:pt>
                <c:pt idx="23">
                  <c:v>0.15579999999999999</c:v>
                </c:pt>
                <c:pt idx="24">
                  <c:v>0.15770000000000001</c:v>
                </c:pt>
                <c:pt idx="25">
                  <c:v>0.15909999999999999</c:v>
                </c:pt>
                <c:pt idx="26">
                  <c:v>0.1603</c:v>
                </c:pt>
                <c:pt idx="27">
                  <c:v>0.161</c:v>
                </c:pt>
                <c:pt idx="28">
                  <c:v>0.16109999999999999</c:v>
                </c:pt>
                <c:pt idx="29">
                  <c:v>0.16070000000000001</c:v>
                </c:pt>
                <c:pt idx="30">
                  <c:v>0.15970000000000001</c:v>
                </c:pt>
                <c:pt idx="31">
                  <c:v>0.15809999999999999</c:v>
                </c:pt>
                <c:pt idx="32">
                  <c:v>0.1565</c:v>
                </c:pt>
                <c:pt idx="33">
                  <c:v>0.1545</c:v>
                </c:pt>
                <c:pt idx="34">
                  <c:v>0.15160000000000001</c:v>
                </c:pt>
                <c:pt idx="35">
                  <c:v>0.1467</c:v>
                </c:pt>
                <c:pt idx="36">
                  <c:v>0.1401</c:v>
                </c:pt>
                <c:pt idx="37">
                  <c:v>0.1323</c:v>
                </c:pt>
                <c:pt idx="38">
                  <c:v>0.125</c:v>
                </c:pt>
                <c:pt idx="39">
                  <c:v>0.1188</c:v>
                </c:pt>
                <c:pt idx="40">
                  <c:v>0.114</c:v>
                </c:pt>
                <c:pt idx="41">
                  <c:v>0.1085</c:v>
                </c:pt>
                <c:pt idx="42">
                  <c:v>0.1013</c:v>
                </c:pt>
                <c:pt idx="43">
                  <c:v>9.3100000000000002E-2</c:v>
                </c:pt>
                <c:pt idx="44">
                  <c:v>8.5199999999999998E-2</c:v>
                </c:pt>
                <c:pt idx="45">
                  <c:v>7.85E-2</c:v>
                </c:pt>
                <c:pt idx="46">
                  <c:v>7.2800000000000004E-2</c:v>
                </c:pt>
                <c:pt idx="47">
                  <c:v>6.83E-2</c:v>
                </c:pt>
                <c:pt idx="48">
                  <c:v>6.3899999999999998E-2</c:v>
                </c:pt>
                <c:pt idx="49">
                  <c:v>6.0199999999999997E-2</c:v>
                </c:pt>
                <c:pt idx="50">
                  <c:v>5.7299999999999997E-2</c:v>
                </c:pt>
                <c:pt idx="51">
                  <c:v>5.4600000000000003E-2</c:v>
                </c:pt>
                <c:pt idx="52">
                  <c:v>5.2200000000000003E-2</c:v>
                </c:pt>
                <c:pt idx="53">
                  <c:v>5.0099999999999999E-2</c:v>
                </c:pt>
                <c:pt idx="54">
                  <c:v>4.8399999999999999E-2</c:v>
                </c:pt>
                <c:pt idx="55">
                  <c:v>4.7300000000000002E-2</c:v>
                </c:pt>
                <c:pt idx="56">
                  <c:v>4.7E-2</c:v>
                </c:pt>
                <c:pt idx="57">
                  <c:v>4.6600000000000003E-2</c:v>
                </c:pt>
                <c:pt idx="58">
                  <c:v>4.5699999999999998E-2</c:v>
                </c:pt>
                <c:pt idx="59">
                  <c:v>4.4900000000000002E-2</c:v>
                </c:pt>
                <c:pt idx="60">
                  <c:v>4.4200000000000003E-2</c:v>
                </c:pt>
                <c:pt idx="61">
                  <c:v>4.3499999999999997E-2</c:v>
                </c:pt>
                <c:pt idx="62">
                  <c:v>4.3400000000000001E-2</c:v>
                </c:pt>
                <c:pt idx="63">
                  <c:v>4.2999999999999997E-2</c:v>
                </c:pt>
                <c:pt idx="64">
                  <c:v>4.2500000000000003E-2</c:v>
                </c:pt>
                <c:pt idx="65">
                  <c:v>4.2299999999999997E-2</c:v>
                </c:pt>
                <c:pt idx="66">
                  <c:v>4.2200000000000001E-2</c:v>
                </c:pt>
                <c:pt idx="67">
                  <c:v>4.19E-2</c:v>
                </c:pt>
                <c:pt idx="68">
                  <c:v>4.1099999999999998E-2</c:v>
                </c:pt>
                <c:pt idx="69">
                  <c:v>4.0800000000000003E-2</c:v>
                </c:pt>
                <c:pt idx="70">
                  <c:v>4.0500000000000001E-2</c:v>
                </c:pt>
                <c:pt idx="71">
                  <c:v>4.0500000000000001E-2</c:v>
                </c:pt>
                <c:pt idx="72">
                  <c:v>4.0099999999999997E-2</c:v>
                </c:pt>
                <c:pt idx="73">
                  <c:v>3.9899999999999998E-2</c:v>
                </c:pt>
                <c:pt idx="74">
                  <c:v>3.9600000000000003E-2</c:v>
                </c:pt>
                <c:pt idx="75">
                  <c:v>3.9300000000000002E-2</c:v>
                </c:pt>
                <c:pt idx="76">
                  <c:v>3.8800000000000001E-2</c:v>
                </c:pt>
                <c:pt idx="77">
                  <c:v>3.85E-2</c:v>
                </c:pt>
                <c:pt idx="78">
                  <c:v>3.8100000000000002E-2</c:v>
                </c:pt>
                <c:pt idx="79">
                  <c:v>3.8100000000000002E-2</c:v>
                </c:pt>
                <c:pt idx="80">
                  <c:v>3.7900000000000003E-2</c:v>
                </c:pt>
                <c:pt idx="81">
                  <c:v>3.78E-2</c:v>
                </c:pt>
                <c:pt idx="82">
                  <c:v>3.7900000000000003E-2</c:v>
                </c:pt>
                <c:pt idx="83">
                  <c:v>3.7100000000000001E-2</c:v>
                </c:pt>
                <c:pt idx="84">
                  <c:v>3.6700000000000003E-2</c:v>
                </c:pt>
                <c:pt idx="85">
                  <c:v>3.6600000000000001E-2</c:v>
                </c:pt>
                <c:pt idx="86">
                  <c:v>3.6600000000000001E-2</c:v>
                </c:pt>
                <c:pt idx="87">
                  <c:v>3.61E-2</c:v>
                </c:pt>
                <c:pt idx="88">
                  <c:v>3.6200000000000003E-2</c:v>
                </c:pt>
                <c:pt idx="89">
                  <c:v>3.5900000000000001E-2</c:v>
                </c:pt>
                <c:pt idx="90">
                  <c:v>3.6200000000000003E-2</c:v>
                </c:pt>
                <c:pt idx="91">
                  <c:v>3.6499999999999998E-2</c:v>
                </c:pt>
                <c:pt idx="92">
                  <c:v>3.6299999999999999E-2</c:v>
                </c:pt>
                <c:pt idx="93">
                  <c:v>3.61E-2</c:v>
                </c:pt>
                <c:pt idx="94">
                  <c:v>3.5799999999999998E-2</c:v>
                </c:pt>
                <c:pt idx="95">
                  <c:v>3.5900000000000001E-2</c:v>
                </c:pt>
                <c:pt idx="96">
                  <c:v>3.5200000000000002E-2</c:v>
                </c:pt>
                <c:pt idx="97">
                  <c:v>3.5499999999999997E-2</c:v>
                </c:pt>
                <c:pt idx="98">
                  <c:v>3.56E-2</c:v>
                </c:pt>
                <c:pt idx="99">
                  <c:v>3.5000000000000003E-2</c:v>
                </c:pt>
                <c:pt idx="100">
                  <c:v>3.5200000000000002E-2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3-675E-46B0-B24E-4CB727A37472}"/>
            </c:ext>
          </c:extLst>
        </c:ser>
        <c:ser>
          <c:idx val="4"/>
          <c:order val="4"/>
          <c:tx>
            <c:strRef>
              <c:f>Sheet2!$J$4</c:f>
              <c:strCache>
                <c:ptCount val="1"/>
                <c:pt idx="0">
                  <c:v>80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Sheet2!$E$5:$E$105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Sheet2!$J$5:$J$105</c:f>
              <c:numCache>
                <c:formatCode>General</c:formatCode>
                <c:ptCount val="101"/>
                <c:pt idx="0">
                  <c:v>0.1326</c:v>
                </c:pt>
                <c:pt idx="1">
                  <c:v>0.13150000000000001</c:v>
                </c:pt>
                <c:pt idx="2">
                  <c:v>0.13070000000000001</c:v>
                </c:pt>
                <c:pt idx="3">
                  <c:v>0.13</c:v>
                </c:pt>
                <c:pt idx="4">
                  <c:v>0.12920000000000001</c:v>
                </c:pt>
                <c:pt idx="5">
                  <c:v>0.12909999999999999</c:v>
                </c:pt>
                <c:pt idx="6">
                  <c:v>0.12939999999999999</c:v>
                </c:pt>
                <c:pt idx="7">
                  <c:v>0.13059999999999999</c:v>
                </c:pt>
                <c:pt idx="8">
                  <c:v>0.13239999999999999</c:v>
                </c:pt>
                <c:pt idx="9">
                  <c:v>0.13389999999999999</c:v>
                </c:pt>
                <c:pt idx="10">
                  <c:v>0.13500000000000001</c:v>
                </c:pt>
                <c:pt idx="11">
                  <c:v>0.13619999999999999</c:v>
                </c:pt>
                <c:pt idx="12">
                  <c:v>0.13780000000000001</c:v>
                </c:pt>
                <c:pt idx="13">
                  <c:v>0.13969999999999999</c:v>
                </c:pt>
                <c:pt idx="14">
                  <c:v>0.14230000000000001</c:v>
                </c:pt>
                <c:pt idx="15">
                  <c:v>0.14510000000000001</c:v>
                </c:pt>
                <c:pt idx="16">
                  <c:v>0.14699999999999999</c:v>
                </c:pt>
                <c:pt idx="17">
                  <c:v>0.14940000000000001</c:v>
                </c:pt>
                <c:pt idx="18">
                  <c:v>0.15190000000000001</c:v>
                </c:pt>
                <c:pt idx="19">
                  <c:v>0.15429999999999999</c:v>
                </c:pt>
                <c:pt idx="20">
                  <c:v>0.15609999999999999</c:v>
                </c:pt>
                <c:pt idx="21">
                  <c:v>0.15790000000000001</c:v>
                </c:pt>
                <c:pt idx="22">
                  <c:v>0.16</c:v>
                </c:pt>
                <c:pt idx="23">
                  <c:v>0.16200000000000001</c:v>
                </c:pt>
                <c:pt idx="24">
                  <c:v>0.1638</c:v>
                </c:pt>
                <c:pt idx="25">
                  <c:v>0.16489999999999999</c:v>
                </c:pt>
                <c:pt idx="26">
                  <c:v>0.16589999999999999</c:v>
                </c:pt>
                <c:pt idx="27">
                  <c:v>0.16639999999999999</c:v>
                </c:pt>
                <c:pt idx="28">
                  <c:v>0.16619999999999999</c:v>
                </c:pt>
                <c:pt idx="29">
                  <c:v>0.1658</c:v>
                </c:pt>
                <c:pt idx="30">
                  <c:v>0.1646</c:v>
                </c:pt>
                <c:pt idx="31">
                  <c:v>0.16309999999999999</c:v>
                </c:pt>
                <c:pt idx="32">
                  <c:v>0.1615</c:v>
                </c:pt>
                <c:pt idx="33">
                  <c:v>0.1598</c:v>
                </c:pt>
                <c:pt idx="34">
                  <c:v>0.15679999999999999</c:v>
                </c:pt>
                <c:pt idx="35">
                  <c:v>0.15229999999999999</c:v>
                </c:pt>
                <c:pt idx="36">
                  <c:v>0.14560000000000001</c:v>
                </c:pt>
                <c:pt idx="37">
                  <c:v>0.13830000000000001</c:v>
                </c:pt>
                <c:pt idx="38">
                  <c:v>0.13150000000000001</c:v>
                </c:pt>
                <c:pt idx="39">
                  <c:v>0.1258</c:v>
                </c:pt>
                <c:pt idx="40">
                  <c:v>0.1211</c:v>
                </c:pt>
                <c:pt idx="41">
                  <c:v>0.1158</c:v>
                </c:pt>
                <c:pt idx="42">
                  <c:v>0.109</c:v>
                </c:pt>
                <c:pt idx="43">
                  <c:v>0.10150000000000001</c:v>
                </c:pt>
                <c:pt idx="44">
                  <c:v>9.4100000000000003E-2</c:v>
                </c:pt>
                <c:pt idx="45">
                  <c:v>8.77E-2</c:v>
                </c:pt>
                <c:pt idx="46">
                  <c:v>8.2500000000000004E-2</c:v>
                </c:pt>
                <c:pt idx="47">
                  <c:v>7.8100000000000003E-2</c:v>
                </c:pt>
                <c:pt idx="48">
                  <c:v>7.4099999999999999E-2</c:v>
                </c:pt>
                <c:pt idx="49">
                  <c:v>7.0599999999999996E-2</c:v>
                </c:pt>
                <c:pt idx="50">
                  <c:v>6.7799999999999999E-2</c:v>
                </c:pt>
                <c:pt idx="51">
                  <c:v>6.5000000000000002E-2</c:v>
                </c:pt>
                <c:pt idx="52">
                  <c:v>6.2799999999999995E-2</c:v>
                </c:pt>
                <c:pt idx="53">
                  <c:v>6.08E-2</c:v>
                </c:pt>
                <c:pt idx="54">
                  <c:v>5.91E-2</c:v>
                </c:pt>
                <c:pt idx="55">
                  <c:v>5.8099999999999999E-2</c:v>
                </c:pt>
                <c:pt idx="56">
                  <c:v>5.96E-2</c:v>
                </c:pt>
                <c:pt idx="57">
                  <c:v>5.9200000000000003E-2</c:v>
                </c:pt>
                <c:pt idx="58">
                  <c:v>5.8400000000000001E-2</c:v>
                </c:pt>
                <c:pt idx="59">
                  <c:v>5.7700000000000001E-2</c:v>
                </c:pt>
                <c:pt idx="60">
                  <c:v>5.7099999999999998E-2</c:v>
                </c:pt>
                <c:pt idx="61">
                  <c:v>5.6300000000000003E-2</c:v>
                </c:pt>
                <c:pt idx="62">
                  <c:v>5.5599999999999997E-2</c:v>
                </c:pt>
                <c:pt idx="63">
                  <c:v>5.5100000000000003E-2</c:v>
                </c:pt>
                <c:pt idx="64">
                  <c:v>5.4699999999999999E-2</c:v>
                </c:pt>
                <c:pt idx="65">
                  <c:v>5.4399999999999997E-2</c:v>
                </c:pt>
                <c:pt idx="66">
                  <c:v>5.3999999999999999E-2</c:v>
                </c:pt>
                <c:pt idx="67">
                  <c:v>5.3600000000000002E-2</c:v>
                </c:pt>
                <c:pt idx="68">
                  <c:v>5.28E-2</c:v>
                </c:pt>
                <c:pt idx="69">
                  <c:v>5.2400000000000002E-2</c:v>
                </c:pt>
                <c:pt idx="70">
                  <c:v>5.1900000000000002E-2</c:v>
                </c:pt>
                <c:pt idx="71">
                  <c:v>5.16E-2</c:v>
                </c:pt>
                <c:pt idx="72">
                  <c:v>5.11E-2</c:v>
                </c:pt>
                <c:pt idx="73">
                  <c:v>5.0599999999999999E-2</c:v>
                </c:pt>
                <c:pt idx="74">
                  <c:v>5.0099999999999999E-2</c:v>
                </c:pt>
                <c:pt idx="75">
                  <c:v>4.9599999999999998E-2</c:v>
                </c:pt>
                <c:pt idx="76">
                  <c:v>4.9299999999999997E-2</c:v>
                </c:pt>
                <c:pt idx="77">
                  <c:v>4.8800000000000003E-2</c:v>
                </c:pt>
                <c:pt idx="78">
                  <c:v>4.8399999999999999E-2</c:v>
                </c:pt>
                <c:pt idx="79">
                  <c:v>4.8000000000000001E-2</c:v>
                </c:pt>
                <c:pt idx="80">
                  <c:v>4.7500000000000001E-2</c:v>
                </c:pt>
                <c:pt idx="81">
                  <c:v>4.7199999999999999E-2</c:v>
                </c:pt>
                <c:pt idx="82">
                  <c:v>4.7E-2</c:v>
                </c:pt>
                <c:pt idx="83">
                  <c:v>4.6800000000000001E-2</c:v>
                </c:pt>
                <c:pt idx="84">
                  <c:v>4.6100000000000002E-2</c:v>
                </c:pt>
                <c:pt idx="85">
                  <c:v>4.5900000000000003E-2</c:v>
                </c:pt>
                <c:pt idx="86">
                  <c:v>4.53E-2</c:v>
                </c:pt>
                <c:pt idx="87">
                  <c:v>4.5199999999999997E-2</c:v>
                </c:pt>
                <c:pt idx="88">
                  <c:v>4.5199999999999997E-2</c:v>
                </c:pt>
                <c:pt idx="89">
                  <c:v>4.4499999999999998E-2</c:v>
                </c:pt>
                <c:pt idx="90">
                  <c:v>4.3999999999999997E-2</c:v>
                </c:pt>
                <c:pt idx="91">
                  <c:v>4.3700000000000003E-2</c:v>
                </c:pt>
                <c:pt idx="92">
                  <c:v>4.3900000000000002E-2</c:v>
                </c:pt>
                <c:pt idx="93">
                  <c:v>4.3499999999999997E-2</c:v>
                </c:pt>
                <c:pt idx="94">
                  <c:v>4.2799999999999998E-2</c:v>
                </c:pt>
                <c:pt idx="95">
                  <c:v>4.2799999999999998E-2</c:v>
                </c:pt>
                <c:pt idx="96">
                  <c:v>4.2500000000000003E-2</c:v>
                </c:pt>
                <c:pt idx="97">
                  <c:v>4.2700000000000002E-2</c:v>
                </c:pt>
                <c:pt idx="98">
                  <c:v>4.2299999999999997E-2</c:v>
                </c:pt>
                <c:pt idx="99">
                  <c:v>4.1700000000000001E-2</c:v>
                </c:pt>
                <c:pt idx="100">
                  <c:v>4.1599999999999998E-2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675E-46B0-B24E-4CB727A37472}"/>
            </c:ext>
          </c:extLst>
        </c:ser>
        <c:ser>
          <c:idx val="5"/>
          <c:order val="5"/>
          <c:tx>
            <c:strRef>
              <c:f>Sheet2!$K$4</c:f>
              <c:strCache>
                <c:ptCount val="1"/>
                <c:pt idx="0">
                  <c:v>100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Sheet2!$E$5:$E$105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Sheet2!$K$5:$K$105</c:f>
              <c:numCache>
                <c:formatCode>General</c:formatCode>
                <c:ptCount val="101"/>
                <c:pt idx="0">
                  <c:v>0.13919999999999999</c:v>
                </c:pt>
                <c:pt idx="1">
                  <c:v>0.13780000000000001</c:v>
                </c:pt>
                <c:pt idx="2">
                  <c:v>0.13689999999999999</c:v>
                </c:pt>
                <c:pt idx="3">
                  <c:v>0.13600000000000001</c:v>
                </c:pt>
                <c:pt idx="4">
                  <c:v>0.1353</c:v>
                </c:pt>
                <c:pt idx="5">
                  <c:v>0.13500000000000001</c:v>
                </c:pt>
                <c:pt idx="6">
                  <c:v>0.13539999999999999</c:v>
                </c:pt>
                <c:pt idx="7">
                  <c:v>0.13639999999999999</c:v>
                </c:pt>
                <c:pt idx="8">
                  <c:v>0.1381</c:v>
                </c:pt>
                <c:pt idx="9">
                  <c:v>0.13950000000000001</c:v>
                </c:pt>
                <c:pt idx="10">
                  <c:v>0.14050000000000001</c:v>
                </c:pt>
                <c:pt idx="11">
                  <c:v>0.1416</c:v>
                </c:pt>
                <c:pt idx="12">
                  <c:v>0.1429</c:v>
                </c:pt>
                <c:pt idx="13">
                  <c:v>0.14480000000000001</c:v>
                </c:pt>
                <c:pt idx="14">
                  <c:v>0.14729999999999999</c:v>
                </c:pt>
                <c:pt idx="15">
                  <c:v>0.14990000000000001</c:v>
                </c:pt>
                <c:pt idx="16">
                  <c:v>0.15210000000000001</c:v>
                </c:pt>
                <c:pt idx="17">
                  <c:v>0.15429999999999999</c:v>
                </c:pt>
                <c:pt idx="18">
                  <c:v>0.1565</c:v>
                </c:pt>
                <c:pt idx="19">
                  <c:v>0.159</c:v>
                </c:pt>
                <c:pt idx="20">
                  <c:v>0.16059999999999999</c:v>
                </c:pt>
                <c:pt idx="21">
                  <c:v>0.16250000000000001</c:v>
                </c:pt>
                <c:pt idx="22">
                  <c:v>0.16450000000000001</c:v>
                </c:pt>
                <c:pt idx="23">
                  <c:v>0.1663</c:v>
                </c:pt>
                <c:pt idx="24">
                  <c:v>0.16789999999999999</c:v>
                </c:pt>
                <c:pt idx="25">
                  <c:v>0.1691</c:v>
                </c:pt>
                <c:pt idx="26">
                  <c:v>0.17</c:v>
                </c:pt>
                <c:pt idx="27">
                  <c:v>0.17030000000000001</c:v>
                </c:pt>
                <c:pt idx="28">
                  <c:v>0.17050000000000001</c:v>
                </c:pt>
                <c:pt idx="29">
                  <c:v>0.1699</c:v>
                </c:pt>
                <c:pt idx="30">
                  <c:v>0.16880000000000001</c:v>
                </c:pt>
                <c:pt idx="31">
                  <c:v>0.1671</c:v>
                </c:pt>
                <c:pt idx="32">
                  <c:v>0.16550000000000001</c:v>
                </c:pt>
                <c:pt idx="33">
                  <c:v>0.1636</c:v>
                </c:pt>
                <c:pt idx="34">
                  <c:v>0.16089999999999999</c:v>
                </c:pt>
                <c:pt idx="35">
                  <c:v>0.15629999999999999</c:v>
                </c:pt>
                <c:pt idx="36">
                  <c:v>0.15010000000000001</c:v>
                </c:pt>
                <c:pt idx="37">
                  <c:v>0.14280000000000001</c:v>
                </c:pt>
                <c:pt idx="38">
                  <c:v>0.1361</c:v>
                </c:pt>
                <c:pt idx="39">
                  <c:v>0.13039999999999999</c:v>
                </c:pt>
                <c:pt idx="40">
                  <c:v>0.1258</c:v>
                </c:pt>
                <c:pt idx="41">
                  <c:v>0.1207</c:v>
                </c:pt>
                <c:pt idx="42">
                  <c:v>0.114</c:v>
                </c:pt>
                <c:pt idx="43">
                  <c:v>0.1065</c:v>
                </c:pt>
                <c:pt idx="44">
                  <c:v>9.9199999999999997E-2</c:v>
                </c:pt>
                <c:pt idx="45">
                  <c:v>9.2999999999999999E-2</c:v>
                </c:pt>
                <c:pt idx="46">
                  <c:v>8.7900000000000006E-2</c:v>
                </c:pt>
                <c:pt idx="47">
                  <c:v>8.3599999999999994E-2</c:v>
                </c:pt>
                <c:pt idx="48">
                  <c:v>7.9600000000000004E-2</c:v>
                </c:pt>
                <c:pt idx="49">
                  <c:v>7.6300000000000007E-2</c:v>
                </c:pt>
                <c:pt idx="50">
                  <c:v>7.3499999999999996E-2</c:v>
                </c:pt>
                <c:pt idx="51">
                  <c:v>7.0900000000000005E-2</c:v>
                </c:pt>
                <c:pt idx="52">
                  <c:v>6.8599999999999994E-2</c:v>
                </c:pt>
                <c:pt idx="53">
                  <c:v>6.6500000000000004E-2</c:v>
                </c:pt>
                <c:pt idx="54">
                  <c:v>6.5000000000000002E-2</c:v>
                </c:pt>
                <c:pt idx="55">
                  <c:v>6.3799999999999996E-2</c:v>
                </c:pt>
                <c:pt idx="56">
                  <c:v>6.5199999999999994E-2</c:v>
                </c:pt>
                <c:pt idx="57">
                  <c:v>6.4600000000000005E-2</c:v>
                </c:pt>
                <c:pt idx="58">
                  <c:v>6.3700000000000007E-2</c:v>
                </c:pt>
                <c:pt idx="59">
                  <c:v>6.3E-2</c:v>
                </c:pt>
                <c:pt idx="60">
                  <c:v>6.2300000000000001E-2</c:v>
                </c:pt>
                <c:pt idx="61">
                  <c:v>6.1499999999999999E-2</c:v>
                </c:pt>
                <c:pt idx="62">
                  <c:v>6.08E-2</c:v>
                </c:pt>
                <c:pt idx="63">
                  <c:v>6.0299999999999999E-2</c:v>
                </c:pt>
                <c:pt idx="64">
                  <c:v>0.06</c:v>
                </c:pt>
                <c:pt idx="65">
                  <c:v>5.96E-2</c:v>
                </c:pt>
                <c:pt idx="66">
                  <c:v>5.9200000000000003E-2</c:v>
                </c:pt>
                <c:pt idx="67">
                  <c:v>5.8799999999999998E-2</c:v>
                </c:pt>
                <c:pt idx="68">
                  <c:v>5.7599999999999998E-2</c:v>
                </c:pt>
                <c:pt idx="69">
                  <c:v>5.7200000000000001E-2</c:v>
                </c:pt>
                <c:pt idx="70">
                  <c:v>5.6599999999999998E-2</c:v>
                </c:pt>
                <c:pt idx="71">
                  <c:v>5.6500000000000002E-2</c:v>
                </c:pt>
                <c:pt idx="72">
                  <c:v>5.5899999999999998E-2</c:v>
                </c:pt>
                <c:pt idx="73">
                  <c:v>5.5300000000000002E-2</c:v>
                </c:pt>
                <c:pt idx="74">
                  <c:v>5.5199999999999999E-2</c:v>
                </c:pt>
                <c:pt idx="75">
                  <c:v>5.4399999999999997E-2</c:v>
                </c:pt>
                <c:pt idx="76">
                  <c:v>5.3800000000000001E-2</c:v>
                </c:pt>
                <c:pt idx="77">
                  <c:v>5.33E-2</c:v>
                </c:pt>
                <c:pt idx="78">
                  <c:v>5.2699999999999997E-2</c:v>
                </c:pt>
                <c:pt idx="79">
                  <c:v>5.2600000000000001E-2</c:v>
                </c:pt>
                <c:pt idx="80">
                  <c:v>5.1799999999999999E-2</c:v>
                </c:pt>
                <c:pt idx="81">
                  <c:v>5.1799999999999999E-2</c:v>
                </c:pt>
                <c:pt idx="82">
                  <c:v>5.16E-2</c:v>
                </c:pt>
                <c:pt idx="83">
                  <c:v>5.0999999999999997E-2</c:v>
                </c:pt>
                <c:pt idx="84">
                  <c:v>5.0500000000000003E-2</c:v>
                </c:pt>
                <c:pt idx="85">
                  <c:v>5.0200000000000002E-2</c:v>
                </c:pt>
                <c:pt idx="86">
                  <c:v>4.99E-2</c:v>
                </c:pt>
                <c:pt idx="87">
                  <c:v>4.9399999999999999E-2</c:v>
                </c:pt>
                <c:pt idx="88">
                  <c:v>4.9099999999999998E-2</c:v>
                </c:pt>
                <c:pt idx="89">
                  <c:v>4.8800000000000003E-2</c:v>
                </c:pt>
                <c:pt idx="90">
                  <c:v>4.8800000000000003E-2</c:v>
                </c:pt>
                <c:pt idx="91">
                  <c:v>4.9000000000000002E-2</c:v>
                </c:pt>
                <c:pt idx="92">
                  <c:v>4.8599999999999997E-2</c:v>
                </c:pt>
                <c:pt idx="93">
                  <c:v>4.7899999999999998E-2</c:v>
                </c:pt>
                <c:pt idx="94">
                  <c:v>4.7600000000000003E-2</c:v>
                </c:pt>
                <c:pt idx="95">
                  <c:v>4.7500000000000001E-2</c:v>
                </c:pt>
                <c:pt idx="96">
                  <c:v>4.7199999999999999E-2</c:v>
                </c:pt>
                <c:pt idx="97">
                  <c:v>4.7500000000000001E-2</c:v>
                </c:pt>
                <c:pt idx="98">
                  <c:v>4.7E-2</c:v>
                </c:pt>
                <c:pt idx="99">
                  <c:v>4.6800000000000001E-2</c:v>
                </c:pt>
                <c:pt idx="100">
                  <c:v>4.6600000000000003E-2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5-675E-46B0-B24E-4CB727A374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1818880"/>
        <c:axId val="201820800"/>
      </c:scatterChart>
      <c:valAx>
        <c:axId val="201818880"/>
        <c:scaling>
          <c:orientation val="minMax"/>
          <c:max val="350"/>
          <c:min val="25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Wavelength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(nm)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820800"/>
        <c:crosses val="autoZero"/>
        <c:crossBetween val="midCat"/>
      </c:valAx>
      <c:valAx>
        <c:axId val="2018208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Absorbance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8188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42128487035516"/>
          <c:y val="2.7900505050505051E-2"/>
          <c:w val="0.77088964646464642"/>
          <c:h val="0.6885172055375837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Sheet4!$F$8</c:f>
              <c:strCache>
                <c:ptCount val="1"/>
                <c:pt idx="0">
                  <c:v>c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Sheet4!$E$9:$E$109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Sheet4!$F$9:$F$109</c:f>
              <c:numCache>
                <c:formatCode>General</c:formatCode>
                <c:ptCount val="101"/>
                <c:pt idx="0">
                  <c:v>0.1241</c:v>
                </c:pt>
                <c:pt idx="1">
                  <c:v>0.12330000000000001</c:v>
                </c:pt>
                <c:pt idx="2">
                  <c:v>0.1227</c:v>
                </c:pt>
                <c:pt idx="3">
                  <c:v>0.12230000000000001</c:v>
                </c:pt>
                <c:pt idx="4">
                  <c:v>0.12180000000000001</c:v>
                </c:pt>
                <c:pt idx="5">
                  <c:v>0.12189999999999999</c:v>
                </c:pt>
                <c:pt idx="6">
                  <c:v>0.12230000000000001</c:v>
                </c:pt>
                <c:pt idx="7">
                  <c:v>0.1234</c:v>
                </c:pt>
                <c:pt idx="8">
                  <c:v>0.1249</c:v>
                </c:pt>
                <c:pt idx="9">
                  <c:v>0.1263</c:v>
                </c:pt>
                <c:pt idx="10">
                  <c:v>0.1275</c:v>
                </c:pt>
                <c:pt idx="11">
                  <c:v>0.12859999999999999</c:v>
                </c:pt>
                <c:pt idx="12">
                  <c:v>0.12989999999999999</c:v>
                </c:pt>
                <c:pt idx="13">
                  <c:v>0.13159999999999999</c:v>
                </c:pt>
                <c:pt idx="14">
                  <c:v>0.13400000000000001</c:v>
                </c:pt>
                <c:pt idx="15">
                  <c:v>0.1363</c:v>
                </c:pt>
                <c:pt idx="16">
                  <c:v>0.1381</c:v>
                </c:pt>
                <c:pt idx="17">
                  <c:v>0.14000000000000001</c:v>
                </c:pt>
                <c:pt idx="18">
                  <c:v>0.1421</c:v>
                </c:pt>
                <c:pt idx="19">
                  <c:v>0.14410000000000001</c:v>
                </c:pt>
                <c:pt idx="20">
                  <c:v>0.14549999999999999</c:v>
                </c:pt>
                <c:pt idx="21">
                  <c:v>0.14710000000000001</c:v>
                </c:pt>
                <c:pt idx="22">
                  <c:v>0.1487</c:v>
                </c:pt>
                <c:pt idx="23">
                  <c:v>0.15</c:v>
                </c:pt>
                <c:pt idx="24">
                  <c:v>0.15140000000000001</c:v>
                </c:pt>
                <c:pt idx="25">
                  <c:v>0.152</c:v>
                </c:pt>
                <c:pt idx="26">
                  <c:v>0.1525</c:v>
                </c:pt>
                <c:pt idx="27">
                  <c:v>0.15260000000000001</c:v>
                </c:pt>
                <c:pt idx="28">
                  <c:v>0.1522</c:v>
                </c:pt>
                <c:pt idx="29">
                  <c:v>0.1515</c:v>
                </c:pt>
                <c:pt idx="30">
                  <c:v>0.15010000000000001</c:v>
                </c:pt>
                <c:pt idx="31">
                  <c:v>0.1487</c:v>
                </c:pt>
                <c:pt idx="32">
                  <c:v>0.1472</c:v>
                </c:pt>
                <c:pt idx="33">
                  <c:v>0.1454</c:v>
                </c:pt>
                <c:pt idx="34">
                  <c:v>0.14280000000000001</c:v>
                </c:pt>
                <c:pt idx="35">
                  <c:v>0.1386</c:v>
                </c:pt>
                <c:pt idx="36">
                  <c:v>0.13270000000000001</c:v>
                </c:pt>
                <c:pt idx="37">
                  <c:v>0.12620000000000001</c:v>
                </c:pt>
                <c:pt idx="38">
                  <c:v>0.12</c:v>
                </c:pt>
                <c:pt idx="39">
                  <c:v>0.11509999999999999</c:v>
                </c:pt>
                <c:pt idx="40">
                  <c:v>0.1113</c:v>
                </c:pt>
                <c:pt idx="41">
                  <c:v>0.107</c:v>
                </c:pt>
                <c:pt idx="42">
                  <c:v>0.1013</c:v>
                </c:pt>
                <c:pt idx="43">
                  <c:v>9.4600000000000004E-2</c:v>
                </c:pt>
                <c:pt idx="44">
                  <c:v>8.8099999999999998E-2</c:v>
                </c:pt>
                <c:pt idx="45">
                  <c:v>8.2299999999999998E-2</c:v>
                </c:pt>
                <c:pt idx="46">
                  <c:v>7.7600000000000002E-2</c:v>
                </c:pt>
                <c:pt idx="47">
                  <c:v>7.3899999999999993E-2</c:v>
                </c:pt>
                <c:pt idx="48">
                  <c:v>7.0000000000000007E-2</c:v>
                </c:pt>
                <c:pt idx="49">
                  <c:v>6.7000000000000004E-2</c:v>
                </c:pt>
                <c:pt idx="50">
                  <c:v>6.4299999999999996E-2</c:v>
                </c:pt>
                <c:pt idx="51">
                  <c:v>6.1699999999999998E-2</c:v>
                </c:pt>
                <c:pt idx="52">
                  <c:v>5.9900000000000002E-2</c:v>
                </c:pt>
                <c:pt idx="53">
                  <c:v>5.8000000000000003E-2</c:v>
                </c:pt>
                <c:pt idx="54">
                  <c:v>5.6399999999999999E-2</c:v>
                </c:pt>
                <c:pt idx="55">
                  <c:v>5.5300000000000002E-2</c:v>
                </c:pt>
                <c:pt idx="56">
                  <c:v>5.3999999999999999E-2</c:v>
                </c:pt>
                <c:pt idx="57">
                  <c:v>5.2999999999999999E-2</c:v>
                </c:pt>
                <c:pt idx="58">
                  <c:v>5.2200000000000003E-2</c:v>
                </c:pt>
                <c:pt idx="59">
                  <c:v>5.1499999999999997E-2</c:v>
                </c:pt>
                <c:pt idx="60">
                  <c:v>5.11E-2</c:v>
                </c:pt>
                <c:pt idx="61">
                  <c:v>5.0599999999999999E-2</c:v>
                </c:pt>
                <c:pt idx="62">
                  <c:v>5.0099999999999999E-2</c:v>
                </c:pt>
                <c:pt idx="63">
                  <c:v>4.9799999999999997E-2</c:v>
                </c:pt>
                <c:pt idx="64">
                  <c:v>4.9500000000000002E-2</c:v>
                </c:pt>
                <c:pt idx="65">
                  <c:v>4.9000000000000002E-2</c:v>
                </c:pt>
                <c:pt idx="66">
                  <c:v>4.8800000000000003E-2</c:v>
                </c:pt>
                <c:pt idx="67">
                  <c:v>4.8399999999999999E-2</c:v>
                </c:pt>
                <c:pt idx="68">
                  <c:v>4.8099999999999997E-2</c:v>
                </c:pt>
                <c:pt idx="69">
                  <c:v>4.7500000000000001E-2</c:v>
                </c:pt>
                <c:pt idx="70">
                  <c:v>4.7699999999999999E-2</c:v>
                </c:pt>
                <c:pt idx="71">
                  <c:v>4.7300000000000002E-2</c:v>
                </c:pt>
                <c:pt idx="72">
                  <c:v>4.6899999999999997E-2</c:v>
                </c:pt>
                <c:pt idx="73">
                  <c:v>4.6800000000000001E-2</c:v>
                </c:pt>
                <c:pt idx="74">
                  <c:v>4.6600000000000003E-2</c:v>
                </c:pt>
                <c:pt idx="75">
                  <c:v>4.6199999999999998E-2</c:v>
                </c:pt>
                <c:pt idx="76">
                  <c:v>4.5900000000000003E-2</c:v>
                </c:pt>
                <c:pt idx="77">
                  <c:v>4.5499999999999999E-2</c:v>
                </c:pt>
                <c:pt idx="78">
                  <c:v>4.5100000000000001E-2</c:v>
                </c:pt>
                <c:pt idx="79">
                  <c:v>4.4900000000000002E-2</c:v>
                </c:pt>
                <c:pt idx="80">
                  <c:v>4.4600000000000001E-2</c:v>
                </c:pt>
                <c:pt idx="81">
                  <c:v>4.4600000000000001E-2</c:v>
                </c:pt>
                <c:pt idx="82">
                  <c:v>4.4400000000000002E-2</c:v>
                </c:pt>
                <c:pt idx="83">
                  <c:v>4.41E-2</c:v>
                </c:pt>
                <c:pt idx="84">
                  <c:v>4.3799999999999999E-2</c:v>
                </c:pt>
                <c:pt idx="85">
                  <c:v>4.36E-2</c:v>
                </c:pt>
                <c:pt idx="86">
                  <c:v>4.3299999999999998E-2</c:v>
                </c:pt>
                <c:pt idx="87">
                  <c:v>4.2999999999999997E-2</c:v>
                </c:pt>
                <c:pt idx="88">
                  <c:v>4.2599999999999999E-2</c:v>
                </c:pt>
                <c:pt idx="89">
                  <c:v>4.24E-2</c:v>
                </c:pt>
                <c:pt idx="90">
                  <c:v>4.2200000000000001E-2</c:v>
                </c:pt>
                <c:pt idx="91">
                  <c:v>4.1799999999999997E-2</c:v>
                </c:pt>
                <c:pt idx="92">
                  <c:v>4.2200000000000001E-2</c:v>
                </c:pt>
                <c:pt idx="93">
                  <c:v>4.2200000000000001E-2</c:v>
                </c:pt>
                <c:pt idx="94">
                  <c:v>4.1500000000000002E-2</c:v>
                </c:pt>
                <c:pt idx="95">
                  <c:v>4.1099999999999998E-2</c:v>
                </c:pt>
                <c:pt idx="96">
                  <c:v>4.0599999999999997E-2</c:v>
                </c:pt>
                <c:pt idx="97">
                  <c:v>4.0399999999999998E-2</c:v>
                </c:pt>
                <c:pt idx="98">
                  <c:v>4.02E-2</c:v>
                </c:pt>
                <c:pt idx="99">
                  <c:v>0.04</c:v>
                </c:pt>
                <c:pt idx="100">
                  <c:v>3.9899999999999998E-2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EB4F-4638-8799-C2CB1316F288}"/>
            </c:ext>
          </c:extLst>
        </c:ser>
        <c:ser>
          <c:idx val="1"/>
          <c:order val="1"/>
          <c:tx>
            <c:strRef>
              <c:f>Sheet4!$G$8</c:f>
              <c:strCache>
                <c:ptCount val="1"/>
                <c:pt idx="0">
                  <c:v>20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Sheet4!$E$9:$E$109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Sheet4!$G$9:$G$109</c:f>
              <c:numCache>
                <c:formatCode>General</c:formatCode>
                <c:ptCount val="101"/>
                <c:pt idx="0">
                  <c:v>0.11600000000000001</c:v>
                </c:pt>
                <c:pt idx="1">
                  <c:v>0.1148</c:v>
                </c:pt>
                <c:pt idx="2">
                  <c:v>0.1139</c:v>
                </c:pt>
                <c:pt idx="3">
                  <c:v>0.11310000000000001</c:v>
                </c:pt>
                <c:pt idx="4">
                  <c:v>0.1124</c:v>
                </c:pt>
                <c:pt idx="5">
                  <c:v>0.11219999999999999</c:v>
                </c:pt>
                <c:pt idx="6">
                  <c:v>0.11269999999999999</c:v>
                </c:pt>
                <c:pt idx="7">
                  <c:v>0.1135</c:v>
                </c:pt>
                <c:pt idx="8">
                  <c:v>0.11509999999999999</c:v>
                </c:pt>
                <c:pt idx="9">
                  <c:v>0.1164</c:v>
                </c:pt>
                <c:pt idx="10">
                  <c:v>0.1174</c:v>
                </c:pt>
                <c:pt idx="11">
                  <c:v>0.11849999999999999</c:v>
                </c:pt>
                <c:pt idx="12">
                  <c:v>0.1202</c:v>
                </c:pt>
                <c:pt idx="13">
                  <c:v>0.12189999999999999</c:v>
                </c:pt>
                <c:pt idx="14">
                  <c:v>0.12429999999999999</c:v>
                </c:pt>
                <c:pt idx="15">
                  <c:v>0.12659999999999999</c:v>
                </c:pt>
                <c:pt idx="16">
                  <c:v>0.1288</c:v>
                </c:pt>
                <c:pt idx="17">
                  <c:v>0.13070000000000001</c:v>
                </c:pt>
                <c:pt idx="18">
                  <c:v>0.1331</c:v>
                </c:pt>
                <c:pt idx="19">
                  <c:v>0.13500000000000001</c:v>
                </c:pt>
                <c:pt idx="20">
                  <c:v>0.1371</c:v>
                </c:pt>
                <c:pt idx="21">
                  <c:v>0.1391</c:v>
                </c:pt>
                <c:pt idx="22">
                  <c:v>0.14080000000000001</c:v>
                </c:pt>
                <c:pt idx="23">
                  <c:v>0.14269999999999999</c:v>
                </c:pt>
                <c:pt idx="24">
                  <c:v>0.14430000000000001</c:v>
                </c:pt>
                <c:pt idx="25">
                  <c:v>0.1454</c:v>
                </c:pt>
                <c:pt idx="26">
                  <c:v>0.14630000000000001</c:v>
                </c:pt>
                <c:pt idx="27">
                  <c:v>0.14660000000000001</c:v>
                </c:pt>
                <c:pt idx="28">
                  <c:v>0.14680000000000001</c:v>
                </c:pt>
                <c:pt idx="29">
                  <c:v>0.1464</c:v>
                </c:pt>
                <c:pt idx="30">
                  <c:v>0.14560000000000001</c:v>
                </c:pt>
                <c:pt idx="31">
                  <c:v>0.14449999999999999</c:v>
                </c:pt>
                <c:pt idx="32">
                  <c:v>0.14349999999999999</c:v>
                </c:pt>
                <c:pt idx="33">
                  <c:v>0.1421</c:v>
                </c:pt>
                <c:pt idx="34">
                  <c:v>0.1399</c:v>
                </c:pt>
                <c:pt idx="35">
                  <c:v>0.13619999999999999</c:v>
                </c:pt>
                <c:pt idx="36">
                  <c:v>0.1308</c:v>
                </c:pt>
                <c:pt idx="37">
                  <c:v>0.1246</c:v>
                </c:pt>
                <c:pt idx="38">
                  <c:v>0.11899999999999999</c:v>
                </c:pt>
                <c:pt idx="39">
                  <c:v>0.11459999999999999</c:v>
                </c:pt>
                <c:pt idx="40">
                  <c:v>0.1111</c:v>
                </c:pt>
                <c:pt idx="41">
                  <c:v>0.1071</c:v>
                </c:pt>
                <c:pt idx="42">
                  <c:v>0.1017</c:v>
                </c:pt>
                <c:pt idx="43">
                  <c:v>9.5299999999999996E-2</c:v>
                </c:pt>
                <c:pt idx="44">
                  <c:v>8.9200000000000002E-2</c:v>
                </c:pt>
                <c:pt idx="45">
                  <c:v>8.4000000000000005E-2</c:v>
                </c:pt>
                <c:pt idx="46">
                  <c:v>7.9299999999999995E-2</c:v>
                </c:pt>
                <c:pt idx="47">
                  <c:v>7.5800000000000006E-2</c:v>
                </c:pt>
                <c:pt idx="48">
                  <c:v>7.2400000000000006E-2</c:v>
                </c:pt>
                <c:pt idx="49">
                  <c:v>6.9199999999999998E-2</c:v>
                </c:pt>
                <c:pt idx="50">
                  <c:v>6.6900000000000001E-2</c:v>
                </c:pt>
                <c:pt idx="51">
                  <c:v>6.4299999999999996E-2</c:v>
                </c:pt>
                <c:pt idx="52">
                  <c:v>6.25E-2</c:v>
                </c:pt>
                <c:pt idx="53">
                  <c:v>6.0699999999999997E-2</c:v>
                </c:pt>
                <c:pt idx="54">
                  <c:v>5.91E-2</c:v>
                </c:pt>
                <c:pt idx="55">
                  <c:v>5.79E-2</c:v>
                </c:pt>
                <c:pt idx="56">
                  <c:v>5.7000000000000002E-2</c:v>
                </c:pt>
                <c:pt idx="57">
                  <c:v>5.5899999999999998E-2</c:v>
                </c:pt>
                <c:pt idx="58">
                  <c:v>5.5E-2</c:v>
                </c:pt>
                <c:pt idx="59">
                  <c:v>5.45E-2</c:v>
                </c:pt>
                <c:pt idx="60">
                  <c:v>5.3699999999999998E-2</c:v>
                </c:pt>
                <c:pt idx="61">
                  <c:v>5.3199999999999997E-2</c:v>
                </c:pt>
                <c:pt idx="62">
                  <c:v>5.2499999999999998E-2</c:v>
                </c:pt>
                <c:pt idx="63">
                  <c:v>5.1900000000000002E-2</c:v>
                </c:pt>
                <c:pt idx="64">
                  <c:v>5.1700000000000003E-2</c:v>
                </c:pt>
                <c:pt idx="65">
                  <c:v>5.11E-2</c:v>
                </c:pt>
                <c:pt idx="66">
                  <c:v>5.0599999999999999E-2</c:v>
                </c:pt>
                <c:pt idx="67">
                  <c:v>5.0299999999999997E-2</c:v>
                </c:pt>
                <c:pt idx="68">
                  <c:v>4.9399999999999999E-2</c:v>
                </c:pt>
                <c:pt idx="69">
                  <c:v>4.9200000000000001E-2</c:v>
                </c:pt>
                <c:pt idx="70">
                  <c:v>4.9000000000000002E-2</c:v>
                </c:pt>
                <c:pt idx="71">
                  <c:v>4.8399999999999999E-2</c:v>
                </c:pt>
                <c:pt idx="72">
                  <c:v>4.7899999999999998E-2</c:v>
                </c:pt>
                <c:pt idx="73">
                  <c:v>4.7600000000000003E-2</c:v>
                </c:pt>
                <c:pt idx="74">
                  <c:v>4.7100000000000003E-2</c:v>
                </c:pt>
                <c:pt idx="75">
                  <c:v>4.6800000000000001E-2</c:v>
                </c:pt>
                <c:pt idx="76">
                  <c:v>4.6199999999999998E-2</c:v>
                </c:pt>
                <c:pt idx="77">
                  <c:v>4.5400000000000003E-2</c:v>
                </c:pt>
                <c:pt idx="78">
                  <c:v>4.5100000000000001E-2</c:v>
                </c:pt>
                <c:pt idx="79">
                  <c:v>4.4499999999999998E-2</c:v>
                </c:pt>
                <c:pt idx="80">
                  <c:v>4.4400000000000002E-2</c:v>
                </c:pt>
                <c:pt idx="81">
                  <c:v>4.4200000000000003E-2</c:v>
                </c:pt>
                <c:pt idx="82">
                  <c:v>4.3900000000000002E-2</c:v>
                </c:pt>
                <c:pt idx="83">
                  <c:v>4.3400000000000001E-2</c:v>
                </c:pt>
                <c:pt idx="84">
                  <c:v>4.3299999999999998E-2</c:v>
                </c:pt>
                <c:pt idx="85">
                  <c:v>4.2900000000000001E-2</c:v>
                </c:pt>
                <c:pt idx="86">
                  <c:v>4.2099999999999999E-2</c:v>
                </c:pt>
                <c:pt idx="87">
                  <c:v>4.1599999999999998E-2</c:v>
                </c:pt>
                <c:pt idx="88">
                  <c:v>4.1399999999999999E-2</c:v>
                </c:pt>
                <c:pt idx="89">
                  <c:v>4.1200000000000001E-2</c:v>
                </c:pt>
                <c:pt idx="90">
                  <c:v>4.0500000000000001E-2</c:v>
                </c:pt>
                <c:pt idx="91">
                  <c:v>4.0099999999999997E-2</c:v>
                </c:pt>
                <c:pt idx="92">
                  <c:v>0.04</c:v>
                </c:pt>
                <c:pt idx="93">
                  <c:v>0.04</c:v>
                </c:pt>
                <c:pt idx="94">
                  <c:v>3.9600000000000003E-2</c:v>
                </c:pt>
                <c:pt idx="95">
                  <c:v>3.8699999999999998E-2</c:v>
                </c:pt>
                <c:pt idx="96">
                  <c:v>3.8399999999999997E-2</c:v>
                </c:pt>
                <c:pt idx="97">
                  <c:v>3.8300000000000001E-2</c:v>
                </c:pt>
                <c:pt idx="98">
                  <c:v>3.78E-2</c:v>
                </c:pt>
                <c:pt idx="99">
                  <c:v>3.78E-2</c:v>
                </c:pt>
                <c:pt idx="100">
                  <c:v>3.73E-2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EB4F-4638-8799-C2CB1316F288}"/>
            </c:ext>
          </c:extLst>
        </c:ser>
        <c:ser>
          <c:idx val="2"/>
          <c:order val="2"/>
          <c:tx>
            <c:strRef>
              <c:f>Sheet4!$H$8</c:f>
              <c:strCache>
                <c:ptCount val="1"/>
                <c:pt idx="0">
                  <c:v>40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Sheet4!$E$9:$E$109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Sheet4!$H$9:$H$109</c:f>
              <c:numCache>
                <c:formatCode>General</c:formatCode>
                <c:ptCount val="101"/>
                <c:pt idx="0">
                  <c:v>0.1047</c:v>
                </c:pt>
                <c:pt idx="1">
                  <c:v>0.10349999999999999</c:v>
                </c:pt>
                <c:pt idx="2">
                  <c:v>0.1026</c:v>
                </c:pt>
                <c:pt idx="3">
                  <c:v>0.1018</c:v>
                </c:pt>
                <c:pt idx="4">
                  <c:v>0.1012</c:v>
                </c:pt>
                <c:pt idx="5">
                  <c:v>0.1008</c:v>
                </c:pt>
                <c:pt idx="6">
                  <c:v>0.1012</c:v>
                </c:pt>
                <c:pt idx="7">
                  <c:v>0.1021</c:v>
                </c:pt>
                <c:pt idx="8">
                  <c:v>0.1037</c:v>
                </c:pt>
                <c:pt idx="9">
                  <c:v>0.1051</c:v>
                </c:pt>
                <c:pt idx="10">
                  <c:v>0.10639999999999999</c:v>
                </c:pt>
                <c:pt idx="11">
                  <c:v>0.1075</c:v>
                </c:pt>
                <c:pt idx="12">
                  <c:v>0.109</c:v>
                </c:pt>
                <c:pt idx="13">
                  <c:v>0.1111</c:v>
                </c:pt>
                <c:pt idx="14">
                  <c:v>0.1137</c:v>
                </c:pt>
                <c:pt idx="15">
                  <c:v>0.1163</c:v>
                </c:pt>
                <c:pt idx="16">
                  <c:v>0.1186</c:v>
                </c:pt>
                <c:pt idx="17">
                  <c:v>0.12089999999999999</c:v>
                </c:pt>
                <c:pt idx="18">
                  <c:v>0.1235</c:v>
                </c:pt>
                <c:pt idx="19">
                  <c:v>0.126</c:v>
                </c:pt>
                <c:pt idx="20">
                  <c:v>0.12809999999999999</c:v>
                </c:pt>
                <c:pt idx="21">
                  <c:v>0.1303</c:v>
                </c:pt>
                <c:pt idx="22">
                  <c:v>0.1323</c:v>
                </c:pt>
                <c:pt idx="23">
                  <c:v>0.13450000000000001</c:v>
                </c:pt>
                <c:pt idx="24">
                  <c:v>0.13650000000000001</c:v>
                </c:pt>
                <c:pt idx="25">
                  <c:v>0.1376</c:v>
                </c:pt>
                <c:pt idx="26">
                  <c:v>0.1391</c:v>
                </c:pt>
                <c:pt idx="27">
                  <c:v>0.13969999999999999</c:v>
                </c:pt>
                <c:pt idx="28">
                  <c:v>0.1401</c:v>
                </c:pt>
                <c:pt idx="29">
                  <c:v>0.14000000000000001</c:v>
                </c:pt>
                <c:pt idx="30">
                  <c:v>0.13919999999999999</c:v>
                </c:pt>
                <c:pt idx="31">
                  <c:v>0.13830000000000001</c:v>
                </c:pt>
                <c:pt idx="32">
                  <c:v>0.1376</c:v>
                </c:pt>
                <c:pt idx="33">
                  <c:v>0.13639999999999999</c:v>
                </c:pt>
                <c:pt idx="34">
                  <c:v>0.13439999999999999</c:v>
                </c:pt>
                <c:pt idx="35">
                  <c:v>0.13059999999999999</c:v>
                </c:pt>
                <c:pt idx="36">
                  <c:v>0.12540000000000001</c:v>
                </c:pt>
                <c:pt idx="37">
                  <c:v>0.1191</c:v>
                </c:pt>
                <c:pt idx="38">
                  <c:v>0.1135</c:v>
                </c:pt>
                <c:pt idx="39">
                  <c:v>0.1091</c:v>
                </c:pt>
                <c:pt idx="40">
                  <c:v>0.1057</c:v>
                </c:pt>
                <c:pt idx="41">
                  <c:v>0.1019</c:v>
                </c:pt>
                <c:pt idx="42">
                  <c:v>9.64E-2</c:v>
                </c:pt>
                <c:pt idx="43">
                  <c:v>0.09</c:v>
                </c:pt>
                <c:pt idx="44">
                  <c:v>8.3599999999999994E-2</c:v>
                </c:pt>
                <c:pt idx="45">
                  <c:v>7.8100000000000003E-2</c:v>
                </c:pt>
                <c:pt idx="46">
                  <c:v>7.3499999999999996E-2</c:v>
                </c:pt>
                <c:pt idx="47">
                  <c:v>7.0000000000000007E-2</c:v>
                </c:pt>
                <c:pt idx="48">
                  <c:v>6.6600000000000006E-2</c:v>
                </c:pt>
                <c:pt idx="49">
                  <c:v>6.3600000000000004E-2</c:v>
                </c:pt>
                <c:pt idx="50">
                  <c:v>6.1199999999999997E-2</c:v>
                </c:pt>
                <c:pt idx="51">
                  <c:v>5.8799999999999998E-2</c:v>
                </c:pt>
                <c:pt idx="52">
                  <c:v>5.6899999999999999E-2</c:v>
                </c:pt>
                <c:pt idx="53">
                  <c:v>5.5100000000000003E-2</c:v>
                </c:pt>
                <c:pt idx="54">
                  <c:v>5.3600000000000002E-2</c:v>
                </c:pt>
                <c:pt idx="55">
                  <c:v>5.2400000000000002E-2</c:v>
                </c:pt>
                <c:pt idx="56">
                  <c:v>5.1299999999999998E-2</c:v>
                </c:pt>
                <c:pt idx="57">
                  <c:v>5.0500000000000003E-2</c:v>
                </c:pt>
                <c:pt idx="58">
                  <c:v>4.9399999999999999E-2</c:v>
                </c:pt>
                <c:pt idx="59">
                  <c:v>4.8800000000000003E-2</c:v>
                </c:pt>
                <c:pt idx="60">
                  <c:v>4.8399999999999999E-2</c:v>
                </c:pt>
                <c:pt idx="61">
                  <c:v>4.8000000000000001E-2</c:v>
                </c:pt>
                <c:pt idx="62">
                  <c:v>4.7399999999999998E-2</c:v>
                </c:pt>
                <c:pt idx="63">
                  <c:v>4.65E-2</c:v>
                </c:pt>
                <c:pt idx="64">
                  <c:v>4.6399999999999997E-2</c:v>
                </c:pt>
                <c:pt idx="65">
                  <c:v>4.5900000000000003E-2</c:v>
                </c:pt>
                <c:pt idx="66">
                  <c:v>4.5499999999999999E-2</c:v>
                </c:pt>
                <c:pt idx="67">
                  <c:v>4.5100000000000001E-2</c:v>
                </c:pt>
                <c:pt idx="68">
                  <c:v>4.4299999999999999E-2</c:v>
                </c:pt>
                <c:pt idx="69">
                  <c:v>4.3900000000000002E-2</c:v>
                </c:pt>
                <c:pt idx="70">
                  <c:v>4.3499999999999997E-2</c:v>
                </c:pt>
                <c:pt idx="71">
                  <c:v>4.3099999999999999E-2</c:v>
                </c:pt>
                <c:pt idx="72">
                  <c:v>4.2799999999999998E-2</c:v>
                </c:pt>
                <c:pt idx="73">
                  <c:v>4.24E-2</c:v>
                </c:pt>
                <c:pt idx="74">
                  <c:v>4.1700000000000001E-2</c:v>
                </c:pt>
                <c:pt idx="75">
                  <c:v>4.1099999999999998E-2</c:v>
                </c:pt>
                <c:pt idx="76">
                  <c:v>4.0800000000000003E-2</c:v>
                </c:pt>
                <c:pt idx="77">
                  <c:v>4.0399999999999998E-2</c:v>
                </c:pt>
                <c:pt idx="78">
                  <c:v>3.9699999999999999E-2</c:v>
                </c:pt>
                <c:pt idx="79">
                  <c:v>3.9399999999999998E-2</c:v>
                </c:pt>
                <c:pt idx="80">
                  <c:v>3.9E-2</c:v>
                </c:pt>
                <c:pt idx="81">
                  <c:v>3.8699999999999998E-2</c:v>
                </c:pt>
                <c:pt idx="82">
                  <c:v>3.8199999999999998E-2</c:v>
                </c:pt>
                <c:pt idx="83">
                  <c:v>3.7699999999999997E-2</c:v>
                </c:pt>
                <c:pt idx="84">
                  <c:v>3.7400000000000003E-2</c:v>
                </c:pt>
                <c:pt idx="85">
                  <c:v>3.7199999999999997E-2</c:v>
                </c:pt>
                <c:pt idx="86">
                  <c:v>3.6700000000000003E-2</c:v>
                </c:pt>
                <c:pt idx="87">
                  <c:v>3.6499999999999998E-2</c:v>
                </c:pt>
                <c:pt idx="88">
                  <c:v>3.5700000000000003E-2</c:v>
                </c:pt>
                <c:pt idx="89">
                  <c:v>3.56E-2</c:v>
                </c:pt>
                <c:pt idx="90">
                  <c:v>3.4799999999999998E-2</c:v>
                </c:pt>
                <c:pt idx="91">
                  <c:v>3.4299999999999997E-2</c:v>
                </c:pt>
                <c:pt idx="92">
                  <c:v>3.4299999999999997E-2</c:v>
                </c:pt>
                <c:pt idx="93">
                  <c:v>3.39E-2</c:v>
                </c:pt>
                <c:pt idx="94">
                  <c:v>3.3500000000000002E-2</c:v>
                </c:pt>
                <c:pt idx="95">
                  <c:v>3.2800000000000003E-2</c:v>
                </c:pt>
                <c:pt idx="96">
                  <c:v>3.2399999999999998E-2</c:v>
                </c:pt>
                <c:pt idx="97">
                  <c:v>3.2199999999999999E-2</c:v>
                </c:pt>
                <c:pt idx="98">
                  <c:v>3.1899999999999998E-2</c:v>
                </c:pt>
                <c:pt idx="99">
                  <c:v>3.1899999999999998E-2</c:v>
                </c:pt>
                <c:pt idx="100">
                  <c:v>3.1699999999999999E-2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EB4F-4638-8799-C2CB1316F288}"/>
            </c:ext>
          </c:extLst>
        </c:ser>
        <c:ser>
          <c:idx val="3"/>
          <c:order val="3"/>
          <c:tx>
            <c:strRef>
              <c:f>Sheet4!$I$8</c:f>
              <c:strCache>
                <c:ptCount val="1"/>
                <c:pt idx="0">
                  <c:v>60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Sheet4!$E$9:$E$109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Sheet4!$I$9:$I$109</c:f>
              <c:numCache>
                <c:formatCode>General</c:formatCode>
                <c:ptCount val="101"/>
                <c:pt idx="0">
                  <c:v>0.10639999999999999</c:v>
                </c:pt>
                <c:pt idx="1">
                  <c:v>0.10489999999999999</c:v>
                </c:pt>
                <c:pt idx="2">
                  <c:v>0.1036</c:v>
                </c:pt>
                <c:pt idx="3">
                  <c:v>0.10249999999999999</c:v>
                </c:pt>
                <c:pt idx="4">
                  <c:v>0.1017</c:v>
                </c:pt>
                <c:pt idx="5">
                  <c:v>0.1011</c:v>
                </c:pt>
                <c:pt idx="6">
                  <c:v>0.1013</c:v>
                </c:pt>
                <c:pt idx="7">
                  <c:v>0.10199999999999999</c:v>
                </c:pt>
                <c:pt idx="8">
                  <c:v>0.10340000000000001</c:v>
                </c:pt>
                <c:pt idx="9">
                  <c:v>0.1045</c:v>
                </c:pt>
                <c:pt idx="10">
                  <c:v>0.1056</c:v>
                </c:pt>
                <c:pt idx="11">
                  <c:v>0.1066</c:v>
                </c:pt>
                <c:pt idx="12">
                  <c:v>0.1081</c:v>
                </c:pt>
                <c:pt idx="13">
                  <c:v>0.11</c:v>
                </c:pt>
                <c:pt idx="14">
                  <c:v>0.11219999999999999</c:v>
                </c:pt>
                <c:pt idx="15">
                  <c:v>0.11459999999999999</c:v>
                </c:pt>
                <c:pt idx="16">
                  <c:v>0.1167</c:v>
                </c:pt>
                <c:pt idx="17">
                  <c:v>0.11890000000000001</c:v>
                </c:pt>
                <c:pt idx="18">
                  <c:v>0.12130000000000001</c:v>
                </c:pt>
                <c:pt idx="19">
                  <c:v>0.1235</c:v>
                </c:pt>
                <c:pt idx="20">
                  <c:v>0.12559999999999999</c:v>
                </c:pt>
                <c:pt idx="21">
                  <c:v>0.1275</c:v>
                </c:pt>
                <c:pt idx="22">
                  <c:v>0.12970000000000001</c:v>
                </c:pt>
                <c:pt idx="23">
                  <c:v>0.13159999999999999</c:v>
                </c:pt>
                <c:pt idx="24">
                  <c:v>0.13350000000000001</c:v>
                </c:pt>
                <c:pt idx="25">
                  <c:v>0.1348</c:v>
                </c:pt>
                <c:pt idx="26">
                  <c:v>0.13589999999999999</c:v>
                </c:pt>
                <c:pt idx="27">
                  <c:v>0.1366</c:v>
                </c:pt>
                <c:pt idx="28">
                  <c:v>0.13689999999999999</c:v>
                </c:pt>
                <c:pt idx="29">
                  <c:v>0.13669999999999999</c:v>
                </c:pt>
                <c:pt idx="30">
                  <c:v>0.13600000000000001</c:v>
                </c:pt>
                <c:pt idx="31">
                  <c:v>0.13539999999999999</c:v>
                </c:pt>
                <c:pt idx="32">
                  <c:v>0.13469999999999999</c:v>
                </c:pt>
                <c:pt idx="33">
                  <c:v>0.1336</c:v>
                </c:pt>
                <c:pt idx="34">
                  <c:v>0.13150000000000001</c:v>
                </c:pt>
                <c:pt idx="35">
                  <c:v>0.128</c:v>
                </c:pt>
                <c:pt idx="36">
                  <c:v>0.12280000000000001</c:v>
                </c:pt>
                <c:pt idx="37">
                  <c:v>0.1167</c:v>
                </c:pt>
                <c:pt idx="38">
                  <c:v>0.1113</c:v>
                </c:pt>
                <c:pt idx="39">
                  <c:v>0.1074</c:v>
                </c:pt>
                <c:pt idx="40">
                  <c:v>0.1041</c:v>
                </c:pt>
                <c:pt idx="41">
                  <c:v>0.1004</c:v>
                </c:pt>
                <c:pt idx="42">
                  <c:v>9.5200000000000007E-2</c:v>
                </c:pt>
                <c:pt idx="43">
                  <c:v>8.9099999999999999E-2</c:v>
                </c:pt>
                <c:pt idx="44">
                  <c:v>8.3099999999999993E-2</c:v>
                </c:pt>
                <c:pt idx="45">
                  <c:v>7.7799999999999994E-2</c:v>
                </c:pt>
                <c:pt idx="46">
                  <c:v>7.3499999999999996E-2</c:v>
                </c:pt>
                <c:pt idx="47">
                  <c:v>7.0300000000000001E-2</c:v>
                </c:pt>
                <c:pt idx="48">
                  <c:v>6.6900000000000001E-2</c:v>
                </c:pt>
                <c:pt idx="49">
                  <c:v>6.4100000000000004E-2</c:v>
                </c:pt>
                <c:pt idx="50">
                  <c:v>6.1899999999999997E-2</c:v>
                </c:pt>
                <c:pt idx="51">
                  <c:v>5.9700000000000003E-2</c:v>
                </c:pt>
                <c:pt idx="52">
                  <c:v>5.7799999999999997E-2</c:v>
                </c:pt>
                <c:pt idx="53">
                  <c:v>5.5800000000000002E-2</c:v>
                </c:pt>
                <c:pt idx="54">
                  <c:v>5.45E-2</c:v>
                </c:pt>
                <c:pt idx="55">
                  <c:v>5.3400000000000003E-2</c:v>
                </c:pt>
                <c:pt idx="56">
                  <c:v>5.2200000000000003E-2</c:v>
                </c:pt>
                <c:pt idx="57">
                  <c:v>5.0999999999999997E-2</c:v>
                </c:pt>
                <c:pt idx="58">
                  <c:v>5.0500000000000003E-2</c:v>
                </c:pt>
                <c:pt idx="59">
                  <c:v>4.99E-2</c:v>
                </c:pt>
                <c:pt idx="60">
                  <c:v>4.9500000000000002E-2</c:v>
                </c:pt>
                <c:pt idx="61">
                  <c:v>4.8399999999999999E-2</c:v>
                </c:pt>
                <c:pt idx="62">
                  <c:v>4.7800000000000002E-2</c:v>
                </c:pt>
                <c:pt idx="63">
                  <c:v>4.7199999999999999E-2</c:v>
                </c:pt>
                <c:pt idx="64">
                  <c:v>4.6800000000000001E-2</c:v>
                </c:pt>
                <c:pt idx="65">
                  <c:v>4.6100000000000002E-2</c:v>
                </c:pt>
                <c:pt idx="66">
                  <c:v>4.5600000000000002E-2</c:v>
                </c:pt>
                <c:pt idx="67">
                  <c:v>4.5100000000000001E-2</c:v>
                </c:pt>
                <c:pt idx="68">
                  <c:v>4.4200000000000003E-2</c:v>
                </c:pt>
                <c:pt idx="69">
                  <c:v>4.3499999999999997E-2</c:v>
                </c:pt>
                <c:pt idx="70">
                  <c:v>4.3200000000000002E-2</c:v>
                </c:pt>
                <c:pt idx="71">
                  <c:v>4.2500000000000003E-2</c:v>
                </c:pt>
                <c:pt idx="72">
                  <c:v>4.1799999999999997E-2</c:v>
                </c:pt>
                <c:pt idx="73">
                  <c:v>4.1300000000000003E-2</c:v>
                </c:pt>
                <c:pt idx="74">
                  <c:v>4.0599999999999997E-2</c:v>
                </c:pt>
                <c:pt idx="75">
                  <c:v>3.9800000000000002E-2</c:v>
                </c:pt>
                <c:pt idx="76">
                  <c:v>3.9199999999999999E-2</c:v>
                </c:pt>
                <c:pt idx="77">
                  <c:v>3.85E-2</c:v>
                </c:pt>
                <c:pt idx="78">
                  <c:v>3.7900000000000003E-2</c:v>
                </c:pt>
                <c:pt idx="79">
                  <c:v>3.7400000000000003E-2</c:v>
                </c:pt>
                <c:pt idx="80">
                  <c:v>3.6799999999999999E-2</c:v>
                </c:pt>
                <c:pt idx="81">
                  <c:v>3.6499999999999998E-2</c:v>
                </c:pt>
                <c:pt idx="82">
                  <c:v>3.5999999999999997E-2</c:v>
                </c:pt>
                <c:pt idx="83">
                  <c:v>3.5400000000000001E-2</c:v>
                </c:pt>
                <c:pt idx="84">
                  <c:v>3.5099999999999999E-2</c:v>
                </c:pt>
                <c:pt idx="85">
                  <c:v>3.4599999999999999E-2</c:v>
                </c:pt>
                <c:pt idx="86">
                  <c:v>3.4200000000000001E-2</c:v>
                </c:pt>
                <c:pt idx="87">
                  <c:v>3.3599999999999998E-2</c:v>
                </c:pt>
                <c:pt idx="88">
                  <c:v>3.32E-2</c:v>
                </c:pt>
                <c:pt idx="89">
                  <c:v>3.2800000000000003E-2</c:v>
                </c:pt>
                <c:pt idx="90">
                  <c:v>3.2399999999999998E-2</c:v>
                </c:pt>
                <c:pt idx="91">
                  <c:v>3.1800000000000002E-2</c:v>
                </c:pt>
                <c:pt idx="92">
                  <c:v>3.1699999999999999E-2</c:v>
                </c:pt>
                <c:pt idx="93">
                  <c:v>3.1399999999999997E-2</c:v>
                </c:pt>
                <c:pt idx="94">
                  <c:v>3.09E-2</c:v>
                </c:pt>
                <c:pt idx="95">
                  <c:v>3.04E-2</c:v>
                </c:pt>
                <c:pt idx="96">
                  <c:v>3.0099999999999998E-2</c:v>
                </c:pt>
                <c:pt idx="97">
                  <c:v>2.9700000000000001E-2</c:v>
                </c:pt>
                <c:pt idx="98">
                  <c:v>0.03</c:v>
                </c:pt>
                <c:pt idx="99">
                  <c:v>2.9600000000000001E-2</c:v>
                </c:pt>
                <c:pt idx="100">
                  <c:v>2.9100000000000001E-2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3-EB4F-4638-8799-C2CB1316F288}"/>
            </c:ext>
          </c:extLst>
        </c:ser>
        <c:ser>
          <c:idx val="4"/>
          <c:order val="4"/>
          <c:tx>
            <c:strRef>
              <c:f>Sheet4!$J$8</c:f>
              <c:strCache>
                <c:ptCount val="1"/>
                <c:pt idx="0">
                  <c:v>80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Sheet4!$E$9:$E$109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Sheet4!$J$9:$J$109</c:f>
              <c:numCache>
                <c:formatCode>General</c:formatCode>
                <c:ptCount val="101"/>
                <c:pt idx="0">
                  <c:v>0.1069</c:v>
                </c:pt>
                <c:pt idx="1">
                  <c:v>0.1053</c:v>
                </c:pt>
                <c:pt idx="2">
                  <c:v>0.1041</c:v>
                </c:pt>
                <c:pt idx="3">
                  <c:v>0.10290000000000001</c:v>
                </c:pt>
                <c:pt idx="4">
                  <c:v>0.1019</c:v>
                </c:pt>
                <c:pt idx="5">
                  <c:v>0.1013</c:v>
                </c:pt>
                <c:pt idx="6">
                  <c:v>0.1012</c:v>
                </c:pt>
                <c:pt idx="7">
                  <c:v>0.10199999999999999</c:v>
                </c:pt>
                <c:pt idx="8">
                  <c:v>0.1032</c:v>
                </c:pt>
                <c:pt idx="9">
                  <c:v>0.1043</c:v>
                </c:pt>
                <c:pt idx="10">
                  <c:v>0.1053</c:v>
                </c:pt>
                <c:pt idx="11">
                  <c:v>0.10630000000000001</c:v>
                </c:pt>
                <c:pt idx="12">
                  <c:v>0.10780000000000001</c:v>
                </c:pt>
                <c:pt idx="13">
                  <c:v>0.1094</c:v>
                </c:pt>
                <c:pt idx="14">
                  <c:v>0.11169999999999999</c:v>
                </c:pt>
                <c:pt idx="15">
                  <c:v>0.114</c:v>
                </c:pt>
                <c:pt idx="16">
                  <c:v>0.11609999999999999</c:v>
                </c:pt>
                <c:pt idx="17">
                  <c:v>0.1183</c:v>
                </c:pt>
                <c:pt idx="18">
                  <c:v>0.1208</c:v>
                </c:pt>
                <c:pt idx="19">
                  <c:v>0.123</c:v>
                </c:pt>
                <c:pt idx="20">
                  <c:v>0.125</c:v>
                </c:pt>
                <c:pt idx="21">
                  <c:v>0.127</c:v>
                </c:pt>
                <c:pt idx="22">
                  <c:v>0.12909999999999999</c:v>
                </c:pt>
                <c:pt idx="23">
                  <c:v>0.13109999999999999</c:v>
                </c:pt>
                <c:pt idx="24">
                  <c:v>0.13289999999999999</c:v>
                </c:pt>
                <c:pt idx="25">
                  <c:v>0.13420000000000001</c:v>
                </c:pt>
                <c:pt idx="26">
                  <c:v>0.13519999999999999</c:v>
                </c:pt>
                <c:pt idx="27">
                  <c:v>0.13589999999999999</c:v>
                </c:pt>
                <c:pt idx="28">
                  <c:v>0.1363</c:v>
                </c:pt>
                <c:pt idx="29">
                  <c:v>0.1361</c:v>
                </c:pt>
                <c:pt idx="30">
                  <c:v>0.1356</c:v>
                </c:pt>
                <c:pt idx="31">
                  <c:v>0.1346</c:v>
                </c:pt>
                <c:pt idx="32">
                  <c:v>0.1338</c:v>
                </c:pt>
                <c:pt idx="33">
                  <c:v>0.13289999999999999</c:v>
                </c:pt>
                <c:pt idx="34">
                  <c:v>0.13100000000000001</c:v>
                </c:pt>
                <c:pt idx="35">
                  <c:v>0.1273</c:v>
                </c:pt>
                <c:pt idx="36">
                  <c:v>0.122</c:v>
                </c:pt>
                <c:pt idx="37">
                  <c:v>0.11609999999999999</c:v>
                </c:pt>
                <c:pt idx="38">
                  <c:v>0.11070000000000001</c:v>
                </c:pt>
                <c:pt idx="39">
                  <c:v>0.10680000000000001</c:v>
                </c:pt>
                <c:pt idx="40">
                  <c:v>0.1036</c:v>
                </c:pt>
                <c:pt idx="41">
                  <c:v>9.9900000000000003E-2</c:v>
                </c:pt>
                <c:pt idx="42">
                  <c:v>9.4399999999999998E-2</c:v>
                </c:pt>
                <c:pt idx="43">
                  <c:v>8.8300000000000003E-2</c:v>
                </c:pt>
                <c:pt idx="44">
                  <c:v>8.2400000000000001E-2</c:v>
                </c:pt>
                <c:pt idx="45">
                  <c:v>7.7100000000000002E-2</c:v>
                </c:pt>
                <c:pt idx="46">
                  <c:v>7.2900000000000006E-2</c:v>
                </c:pt>
                <c:pt idx="47">
                  <c:v>6.9500000000000006E-2</c:v>
                </c:pt>
                <c:pt idx="48">
                  <c:v>6.6199999999999995E-2</c:v>
                </c:pt>
                <c:pt idx="49">
                  <c:v>6.3600000000000004E-2</c:v>
                </c:pt>
                <c:pt idx="50">
                  <c:v>6.1100000000000002E-2</c:v>
                </c:pt>
                <c:pt idx="51">
                  <c:v>5.8700000000000002E-2</c:v>
                </c:pt>
                <c:pt idx="52">
                  <c:v>5.7000000000000002E-2</c:v>
                </c:pt>
                <c:pt idx="53">
                  <c:v>5.5300000000000002E-2</c:v>
                </c:pt>
                <c:pt idx="54">
                  <c:v>5.3900000000000003E-2</c:v>
                </c:pt>
                <c:pt idx="55">
                  <c:v>5.2900000000000003E-2</c:v>
                </c:pt>
                <c:pt idx="56">
                  <c:v>5.16E-2</c:v>
                </c:pt>
                <c:pt idx="57">
                  <c:v>5.0799999999999998E-2</c:v>
                </c:pt>
                <c:pt idx="58">
                  <c:v>4.99E-2</c:v>
                </c:pt>
                <c:pt idx="59">
                  <c:v>4.9500000000000002E-2</c:v>
                </c:pt>
                <c:pt idx="60">
                  <c:v>4.9000000000000002E-2</c:v>
                </c:pt>
                <c:pt idx="61">
                  <c:v>4.8300000000000003E-2</c:v>
                </c:pt>
                <c:pt idx="62">
                  <c:v>4.7500000000000001E-2</c:v>
                </c:pt>
                <c:pt idx="63">
                  <c:v>4.7E-2</c:v>
                </c:pt>
                <c:pt idx="64">
                  <c:v>4.65E-2</c:v>
                </c:pt>
                <c:pt idx="65">
                  <c:v>4.5600000000000002E-2</c:v>
                </c:pt>
                <c:pt idx="66">
                  <c:v>4.5199999999999997E-2</c:v>
                </c:pt>
                <c:pt idx="67">
                  <c:v>4.4699999999999997E-2</c:v>
                </c:pt>
                <c:pt idx="68">
                  <c:v>4.3799999999999999E-2</c:v>
                </c:pt>
                <c:pt idx="69">
                  <c:v>4.3400000000000001E-2</c:v>
                </c:pt>
                <c:pt idx="70">
                  <c:v>4.2700000000000002E-2</c:v>
                </c:pt>
                <c:pt idx="71">
                  <c:v>4.2099999999999999E-2</c:v>
                </c:pt>
                <c:pt idx="72">
                  <c:v>4.1200000000000001E-2</c:v>
                </c:pt>
                <c:pt idx="73">
                  <c:v>4.0800000000000003E-2</c:v>
                </c:pt>
                <c:pt idx="74">
                  <c:v>4.0399999999999998E-2</c:v>
                </c:pt>
                <c:pt idx="75">
                  <c:v>3.9699999999999999E-2</c:v>
                </c:pt>
                <c:pt idx="76">
                  <c:v>3.9E-2</c:v>
                </c:pt>
                <c:pt idx="77">
                  <c:v>3.8300000000000001E-2</c:v>
                </c:pt>
                <c:pt idx="78">
                  <c:v>3.7900000000000003E-2</c:v>
                </c:pt>
                <c:pt idx="79">
                  <c:v>3.6999999999999998E-2</c:v>
                </c:pt>
                <c:pt idx="80">
                  <c:v>3.6799999999999999E-2</c:v>
                </c:pt>
                <c:pt idx="81">
                  <c:v>3.6600000000000001E-2</c:v>
                </c:pt>
                <c:pt idx="82">
                  <c:v>3.5900000000000001E-2</c:v>
                </c:pt>
                <c:pt idx="83">
                  <c:v>3.5400000000000001E-2</c:v>
                </c:pt>
                <c:pt idx="84">
                  <c:v>3.5099999999999999E-2</c:v>
                </c:pt>
                <c:pt idx="85">
                  <c:v>3.4599999999999999E-2</c:v>
                </c:pt>
                <c:pt idx="86">
                  <c:v>3.4000000000000002E-2</c:v>
                </c:pt>
                <c:pt idx="87">
                  <c:v>3.3599999999999998E-2</c:v>
                </c:pt>
                <c:pt idx="88">
                  <c:v>3.3399999999999999E-2</c:v>
                </c:pt>
                <c:pt idx="89">
                  <c:v>3.3000000000000002E-2</c:v>
                </c:pt>
                <c:pt idx="90">
                  <c:v>3.2199999999999999E-2</c:v>
                </c:pt>
                <c:pt idx="91">
                  <c:v>3.1399999999999997E-2</c:v>
                </c:pt>
                <c:pt idx="92">
                  <c:v>3.1399999999999997E-2</c:v>
                </c:pt>
                <c:pt idx="93">
                  <c:v>3.1399999999999997E-2</c:v>
                </c:pt>
                <c:pt idx="94">
                  <c:v>3.0800000000000001E-2</c:v>
                </c:pt>
                <c:pt idx="95">
                  <c:v>3.0499999999999999E-2</c:v>
                </c:pt>
                <c:pt idx="96">
                  <c:v>3.0200000000000001E-2</c:v>
                </c:pt>
                <c:pt idx="97">
                  <c:v>2.98E-2</c:v>
                </c:pt>
                <c:pt idx="98">
                  <c:v>2.9700000000000001E-2</c:v>
                </c:pt>
                <c:pt idx="99">
                  <c:v>2.92E-2</c:v>
                </c:pt>
                <c:pt idx="100">
                  <c:v>2.8799999999999999E-2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EB4F-4638-8799-C2CB1316F288}"/>
            </c:ext>
          </c:extLst>
        </c:ser>
        <c:ser>
          <c:idx val="5"/>
          <c:order val="5"/>
          <c:tx>
            <c:strRef>
              <c:f>Sheet4!$K$8</c:f>
              <c:strCache>
                <c:ptCount val="1"/>
                <c:pt idx="0">
                  <c:v>100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Sheet4!$E$9:$E$109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Sheet4!$K$9:$K$109</c:f>
              <c:numCache>
                <c:formatCode>General</c:formatCode>
                <c:ptCount val="101"/>
                <c:pt idx="0">
                  <c:v>9.8400000000000001E-2</c:v>
                </c:pt>
                <c:pt idx="1">
                  <c:v>9.7199999999999995E-2</c:v>
                </c:pt>
                <c:pt idx="2">
                  <c:v>9.6299999999999997E-2</c:v>
                </c:pt>
                <c:pt idx="3">
                  <c:v>9.5399999999999999E-2</c:v>
                </c:pt>
                <c:pt idx="4">
                  <c:v>9.4700000000000006E-2</c:v>
                </c:pt>
                <c:pt idx="5">
                  <c:v>9.4399999999999998E-2</c:v>
                </c:pt>
                <c:pt idx="6">
                  <c:v>9.4600000000000004E-2</c:v>
                </c:pt>
                <c:pt idx="7">
                  <c:v>9.5600000000000004E-2</c:v>
                </c:pt>
                <c:pt idx="8">
                  <c:v>9.6799999999999997E-2</c:v>
                </c:pt>
                <c:pt idx="9">
                  <c:v>9.8199999999999996E-2</c:v>
                </c:pt>
                <c:pt idx="10">
                  <c:v>9.9199999999999997E-2</c:v>
                </c:pt>
                <c:pt idx="11">
                  <c:v>0.1004</c:v>
                </c:pt>
                <c:pt idx="12">
                  <c:v>0.1019</c:v>
                </c:pt>
                <c:pt idx="13">
                  <c:v>0.1038</c:v>
                </c:pt>
                <c:pt idx="14">
                  <c:v>0.10630000000000001</c:v>
                </c:pt>
                <c:pt idx="15">
                  <c:v>0.1087</c:v>
                </c:pt>
                <c:pt idx="16">
                  <c:v>0.1109</c:v>
                </c:pt>
                <c:pt idx="17">
                  <c:v>0.1132</c:v>
                </c:pt>
                <c:pt idx="18">
                  <c:v>0.1157</c:v>
                </c:pt>
                <c:pt idx="19">
                  <c:v>0.1178</c:v>
                </c:pt>
                <c:pt idx="20">
                  <c:v>0.1201</c:v>
                </c:pt>
                <c:pt idx="21">
                  <c:v>0.122</c:v>
                </c:pt>
                <c:pt idx="22">
                  <c:v>0.1241</c:v>
                </c:pt>
                <c:pt idx="23">
                  <c:v>0.12609999999999999</c:v>
                </c:pt>
                <c:pt idx="24">
                  <c:v>0.12809999999999999</c:v>
                </c:pt>
                <c:pt idx="25">
                  <c:v>0.1293</c:v>
                </c:pt>
                <c:pt idx="26">
                  <c:v>0.13039999999999999</c:v>
                </c:pt>
                <c:pt idx="27">
                  <c:v>0.13109999999999999</c:v>
                </c:pt>
                <c:pt idx="28">
                  <c:v>0.13139999999999999</c:v>
                </c:pt>
                <c:pt idx="29">
                  <c:v>0.13120000000000001</c:v>
                </c:pt>
                <c:pt idx="30">
                  <c:v>0.13059999999999999</c:v>
                </c:pt>
                <c:pt idx="31">
                  <c:v>0.13009999999999999</c:v>
                </c:pt>
                <c:pt idx="32">
                  <c:v>0.12920000000000001</c:v>
                </c:pt>
                <c:pt idx="33">
                  <c:v>0.12809999999999999</c:v>
                </c:pt>
                <c:pt idx="34">
                  <c:v>0.12609999999999999</c:v>
                </c:pt>
                <c:pt idx="35">
                  <c:v>0.1226</c:v>
                </c:pt>
                <c:pt idx="36">
                  <c:v>0.1172</c:v>
                </c:pt>
                <c:pt idx="37">
                  <c:v>0.11119999999999999</c:v>
                </c:pt>
                <c:pt idx="38">
                  <c:v>0.10580000000000001</c:v>
                </c:pt>
                <c:pt idx="39">
                  <c:v>0.1018</c:v>
                </c:pt>
                <c:pt idx="40">
                  <c:v>9.8699999999999996E-2</c:v>
                </c:pt>
                <c:pt idx="41">
                  <c:v>9.4899999999999998E-2</c:v>
                </c:pt>
                <c:pt idx="42">
                  <c:v>8.9399999999999993E-2</c:v>
                </c:pt>
                <c:pt idx="43">
                  <c:v>8.3299999999999999E-2</c:v>
                </c:pt>
                <c:pt idx="44">
                  <c:v>7.7299999999999994E-2</c:v>
                </c:pt>
                <c:pt idx="45">
                  <c:v>7.2099999999999997E-2</c:v>
                </c:pt>
                <c:pt idx="46">
                  <c:v>6.7699999999999996E-2</c:v>
                </c:pt>
                <c:pt idx="47">
                  <c:v>6.4299999999999996E-2</c:v>
                </c:pt>
                <c:pt idx="48">
                  <c:v>6.0999999999999999E-2</c:v>
                </c:pt>
                <c:pt idx="49">
                  <c:v>5.8299999999999998E-2</c:v>
                </c:pt>
                <c:pt idx="50">
                  <c:v>5.5899999999999998E-2</c:v>
                </c:pt>
                <c:pt idx="51">
                  <c:v>5.3600000000000002E-2</c:v>
                </c:pt>
                <c:pt idx="52">
                  <c:v>5.1700000000000003E-2</c:v>
                </c:pt>
                <c:pt idx="53">
                  <c:v>5.0200000000000002E-2</c:v>
                </c:pt>
                <c:pt idx="54">
                  <c:v>4.87E-2</c:v>
                </c:pt>
                <c:pt idx="55">
                  <c:v>4.7800000000000002E-2</c:v>
                </c:pt>
                <c:pt idx="56">
                  <c:v>4.6699999999999998E-2</c:v>
                </c:pt>
                <c:pt idx="57">
                  <c:v>4.5699999999999998E-2</c:v>
                </c:pt>
                <c:pt idx="58">
                  <c:v>4.4900000000000002E-2</c:v>
                </c:pt>
                <c:pt idx="59">
                  <c:v>4.4299999999999999E-2</c:v>
                </c:pt>
                <c:pt idx="60">
                  <c:v>4.3900000000000002E-2</c:v>
                </c:pt>
                <c:pt idx="61">
                  <c:v>4.3299999999999998E-2</c:v>
                </c:pt>
                <c:pt idx="62">
                  <c:v>4.2500000000000003E-2</c:v>
                </c:pt>
                <c:pt idx="63">
                  <c:v>4.19E-2</c:v>
                </c:pt>
                <c:pt idx="64">
                  <c:v>4.1500000000000002E-2</c:v>
                </c:pt>
                <c:pt idx="65">
                  <c:v>4.1000000000000002E-2</c:v>
                </c:pt>
                <c:pt idx="66">
                  <c:v>4.0599999999999997E-2</c:v>
                </c:pt>
                <c:pt idx="67">
                  <c:v>3.9899999999999998E-2</c:v>
                </c:pt>
                <c:pt idx="68">
                  <c:v>3.95E-2</c:v>
                </c:pt>
                <c:pt idx="69">
                  <c:v>3.8800000000000001E-2</c:v>
                </c:pt>
                <c:pt idx="70">
                  <c:v>3.8800000000000001E-2</c:v>
                </c:pt>
                <c:pt idx="71">
                  <c:v>3.8199999999999998E-2</c:v>
                </c:pt>
                <c:pt idx="72">
                  <c:v>3.7400000000000003E-2</c:v>
                </c:pt>
                <c:pt idx="73">
                  <c:v>3.6900000000000002E-2</c:v>
                </c:pt>
                <c:pt idx="74">
                  <c:v>3.6400000000000002E-2</c:v>
                </c:pt>
                <c:pt idx="75">
                  <c:v>3.5700000000000003E-2</c:v>
                </c:pt>
                <c:pt idx="76">
                  <c:v>3.5299999999999998E-2</c:v>
                </c:pt>
                <c:pt idx="77">
                  <c:v>3.49E-2</c:v>
                </c:pt>
                <c:pt idx="78">
                  <c:v>3.4200000000000001E-2</c:v>
                </c:pt>
                <c:pt idx="79">
                  <c:v>3.3799999999999997E-2</c:v>
                </c:pt>
                <c:pt idx="80">
                  <c:v>3.3399999999999999E-2</c:v>
                </c:pt>
                <c:pt idx="81">
                  <c:v>3.3399999999999999E-2</c:v>
                </c:pt>
                <c:pt idx="82">
                  <c:v>3.2800000000000003E-2</c:v>
                </c:pt>
                <c:pt idx="83">
                  <c:v>3.2300000000000002E-2</c:v>
                </c:pt>
                <c:pt idx="84">
                  <c:v>3.1699999999999999E-2</c:v>
                </c:pt>
                <c:pt idx="85">
                  <c:v>3.1199999999999999E-2</c:v>
                </c:pt>
                <c:pt idx="86">
                  <c:v>3.1099999999999999E-2</c:v>
                </c:pt>
                <c:pt idx="87">
                  <c:v>3.04E-2</c:v>
                </c:pt>
                <c:pt idx="88">
                  <c:v>3.04E-2</c:v>
                </c:pt>
                <c:pt idx="89">
                  <c:v>2.9899999999999999E-2</c:v>
                </c:pt>
                <c:pt idx="90">
                  <c:v>2.9499999999999998E-2</c:v>
                </c:pt>
                <c:pt idx="91">
                  <c:v>2.8899999999999999E-2</c:v>
                </c:pt>
                <c:pt idx="92">
                  <c:v>2.9100000000000001E-2</c:v>
                </c:pt>
                <c:pt idx="93">
                  <c:v>2.8899999999999999E-2</c:v>
                </c:pt>
                <c:pt idx="94">
                  <c:v>2.86E-2</c:v>
                </c:pt>
                <c:pt idx="95">
                  <c:v>2.8299999999999999E-2</c:v>
                </c:pt>
                <c:pt idx="96">
                  <c:v>2.7799999999999998E-2</c:v>
                </c:pt>
                <c:pt idx="97">
                  <c:v>2.76E-2</c:v>
                </c:pt>
                <c:pt idx="98">
                  <c:v>2.7300000000000001E-2</c:v>
                </c:pt>
                <c:pt idx="99">
                  <c:v>2.69E-2</c:v>
                </c:pt>
                <c:pt idx="100">
                  <c:v>2.7300000000000001E-2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5-EB4F-4638-8799-C2CB1316F2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1868800"/>
        <c:axId val="201870720"/>
      </c:scatterChart>
      <c:valAx>
        <c:axId val="201868800"/>
        <c:scaling>
          <c:orientation val="minMax"/>
          <c:max val="350"/>
          <c:min val="25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Wavelength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(nm)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870720"/>
        <c:crosses val="autoZero"/>
        <c:crossBetween val="midCat"/>
      </c:valAx>
      <c:valAx>
        <c:axId val="2018707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Absorbance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86880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Sheet3!$F$5</c:f>
              <c:strCache>
                <c:ptCount val="1"/>
                <c:pt idx="0">
                  <c:v>c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Sheet3!$E$6:$E$106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Sheet3!$F$6:$F$106</c:f>
              <c:numCache>
                <c:formatCode>General</c:formatCode>
                <c:ptCount val="101"/>
                <c:pt idx="0">
                  <c:v>0.1241</c:v>
                </c:pt>
                <c:pt idx="1">
                  <c:v>0.12330000000000001</c:v>
                </c:pt>
                <c:pt idx="2">
                  <c:v>0.1227</c:v>
                </c:pt>
                <c:pt idx="3">
                  <c:v>0.12230000000000001</c:v>
                </c:pt>
                <c:pt idx="4">
                  <c:v>0.12180000000000001</c:v>
                </c:pt>
                <c:pt idx="5">
                  <c:v>0.12189999999999999</c:v>
                </c:pt>
                <c:pt idx="6">
                  <c:v>0.12230000000000001</c:v>
                </c:pt>
                <c:pt idx="7">
                  <c:v>0.1234</c:v>
                </c:pt>
                <c:pt idx="8">
                  <c:v>0.1249</c:v>
                </c:pt>
                <c:pt idx="9">
                  <c:v>0.1263</c:v>
                </c:pt>
                <c:pt idx="10">
                  <c:v>0.1275</c:v>
                </c:pt>
                <c:pt idx="11">
                  <c:v>0.12859999999999999</c:v>
                </c:pt>
                <c:pt idx="12">
                  <c:v>0.12989999999999999</c:v>
                </c:pt>
                <c:pt idx="13">
                  <c:v>0.13159999999999999</c:v>
                </c:pt>
                <c:pt idx="14">
                  <c:v>0.13400000000000001</c:v>
                </c:pt>
                <c:pt idx="15">
                  <c:v>0.1363</c:v>
                </c:pt>
                <c:pt idx="16">
                  <c:v>0.1381</c:v>
                </c:pt>
                <c:pt idx="17">
                  <c:v>0.14000000000000001</c:v>
                </c:pt>
                <c:pt idx="18">
                  <c:v>0.1421</c:v>
                </c:pt>
                <c:pt idx="19">
                  <c:v>0.14410000000000001</c:v>
                </c:pt>
                <c:pt idx="20">
                  <c:v>0.14549999999999999</c:v>
                </c:pt>
                <c:pt idx="21">
                  <c:v>0.14710000000000001</c:v>
                </c:pt>
                <c:pt idx="22">
                  <c:v>0.1487</c:v>
                </c:pt>
                <c:pt idx="23">
                  <c:v>0.15</c:v>
                </c:pt>
                <c:pt idx="24">
                  <c:v>0.15140000000000001</c:v>
                </c:pt>
                <c:pt idx="25">
                  <c:v>0.152</c:v>
                </c:pt>
                <c:pt idx="26">
                  <c:v>0.1525</c:v>
                </c:pt>
                <c:pt idx="27">
                  <c:v>0.15260000000000001</c:v>
                </c:pt>
                <c:pt idx="28">
                  <c:v>0.1522</c:v>
                </c:pt>
                <c:pt idx="29">
                  <c:v>0.1515</c:v>
                </c:pt>
                <c:pt idx="30">
                  <c:v>0.15010000000000001</c:v>
                </c:pt>
                <c:pt idx="31">
                  <c:v>0.1487</c:v>
                </c:pt>
                <c:pt idx="32">
                  <c:v>0.1472</c:v>
                </c:pt>
                <c:pt idx="33">
                  <c:v>0.1454</c:v>
                </c:pt>
                <c:pt idx="34">
                  <c:v>0.14280000000000001</c:v>
                </c:pt>
                <c:pt idx="35">
                  <c:v>0.1386</c:v>
                </c:pt>
                <c:pt idx="36">
                  <c:v>0.13270000000000001</c:v>
                </c:pt>
                <c:pt idx="37">
                  <c:v>0.12620000000000001</c:v>
                </c:pt>
                <c:pt idx="38">
                  <c:v>0.12</c:v>
                </c:pt>
                <c:pt idx="39">
                  <c:v>0.11509999999999999</c:v>
                </c:pt>
                <c:pt idx="40">
                  <c:v>0.1113</c:v>
                </c:pt>
                <c:pt idx="41">
                  <c:v>0.107</c:v>
                </c:pt>
                <c:pt idx="42">
                  <c:v>0.1013</c:v>
                </c:pt>
                <c:pt idx="43">
                  <c:v>9.4600000000000004E-2</c:v>
                </c:pt>
                <c:pt idx="44">
                  <c:v>8.8099999999999998E-2</c:v>
                </c:pt>
                <c:pt idx="45">
                  <c:v>8.2299999999999998E-2</c:v>
                </c:pt>
                <c:pt idx="46">
                  <c:v>7.7600000000000002E-2</c:v>
                </c:pt>
                <c:pt idx="47">
                  <c:v>7.3899999999999993E-2</c:v>
                </c:pt>
                <c:pt idx="48">
                  <c:v>7.0000000000000007E-2</c:v>
                </c:pt>
                <c:pt idx="49">
                  <c:v>6.7000000000000004E-2</c:v>
                </c:pt>
                <c:pt idx="50">
                  <c:v>6.4299999999999996E-2</c:v>
                </c:pt>
                <c:pt idx="51">
                  <c:v>6.1699999999999998E-2</c:v>
                </c:pt>
                <c:pt idx="52">
                  <c:v>5.9900000000000002E-2</c:v>
                </c:pt>
                <c:pt idx="53">
                  <c:v>5.8000000000000003E-2</c:v>
                </c:pt>
                <c:pt idx="54">
                  <c:v>5.6399999999999999E-2</c:v>
                </c:pt>
                <c:pt idx="55">
                  <c:v>5.5300000000000002E-2</c:v>
                </c:pt>
                <c:pt idx="56">
                  <c:v>5.3999999999999999E-2</c:v>
                </c:pt>
                <c:pt idx="57">
                  <c:v>5.2999999999999999E-2</c:v>
                </c:pt>
                <c:pt idx="58">
                  <c:v>5.2200000000000003E-2</c:v>
                </c:pt>
                <c:pt idx="59">
                  <c:v>5.1499999999999997E-2</c:v>
                </c:pt>
                <c:pt idx="60">
                  <c:v>5.11E-2</c:v>
                </c:pt>
                <c:pt idx="61">
                  <c:v>5.0599999999999999E-2</c:v>
                </c:pt>
                <c:pt idx="62">
                  <c:v>5.0099999999999999E-2</c:v>
                </c:pt>
                <c:pt idx="63">
                  <c:v>4.9799999999999997E-2</c:v>
                </c:pt>
                <c:pt idx="64">
                  <c:v>4.9500000000000002E-2</c:v>
                </c:pt>
                <c:pt idx="65">
                  <c:v>4.9000000000000002E-2</c:v>
                </c:pt>
                <c:pt idx="66">
                  <c:v>4.8800000000000003E-2</c:v>
                </c:pt>
                <c:pt idx="67">
                  <c:v>4.8399999999999999E-2</c:v>
                </c:pt>
                <c:pt idx="68">
                  <c:v>4.8099999999999997E-2</c:v>
                </c:pt>
                <c:pt idx="69">
                  <c:v>4.7500000000000001E-2</c:v>
                </c:pt>
                <c:pt idx="70">
                  <c:v>4.7699999999999999E-2</c:v>
                </c:pt>
                <c:pt idx="71">
                  <c:v>4.7300000000000002E-2</c:v>
                </c:pt>
                <c:pt idx="72">
                  <c:v>4.6899999999999997E-2</c:v>
                </c:pt>
                <c:pt idx="73">
                  <c:v>4.6800000000000001E-2</c:v>
                </c:pt>
                <c:pt idx="74">
                  <c:v>4.6600000000000003E-2</c:v>
                </c:pt>
                <c:pt idx="75">
                  <c:v>4.6199999999999998E-2</c:v>
                </c:pt>
                <c:pt idx="76">
                  <c:v>4.5900000000000003E-2</c:v>
                </c:pt>
                <c:pt idx="77">
                  <c:v>4.5499999999999999E-2</c:v>
                </c:pt>
                <c:pt idx="78">
                  <c:v>4.5100000000000001E-2</c:v>
                </c:pt>
                <c:pt idx="79">
                  <c:v>4.4900000000000002E-2</c:v>
                </c:pt>
                <c:pt idx="80">
                  <c:v>4.4600000000000001E-2</c:v>
                </c:pt>
                <c:pt idx="81">
                  <c:v>4.4600000000000001E-2</c:v>
                </c:pt>
                <c:pt idx="82">
                  <c:v>4.4400000000000002E-2</c:v>
                </c:pt>
                <c:pt idx="83">
                  <c:v>4.41E-2</c:v>
                </c:pt>
                <c:pt idx="84">
                  <c:v>4.3799999999999999E-2</c:v>
                </c:pt>
                <c:pt idx="85">
                  <c:v>4.36E-2</c:v>
                </c:pt>
                <c:pt idx="86">
                  <c:v>4.3299999999999998E-2</c:v>
                </c:pt>
                <c:pt idx="87">
                  <c:v>4.2999999999999997E-2</c:v>
                </c:pt>
                <c:pt idx="88">
                  <c:v>4.2599999999999999E-2</c:v>
                </c:pt>
                <c:pt idx="89">
                  <c:v>4.24E-2</c:v>
                </c:pt>
                <c:pt idx="90">
                  <c:v>4.2200000000000001E-2</c:v>
                </c:pt>
                <c:pt idx="91">
                  <c:v>4.1799999999999997E-2</c:v>
                </c:pt>
                <c:pt idx="92">
                  <c:v>4.2200000000000001E-2</c:v>
                </c:pt>
                <c:pt idx="93">
                  <c:v>4.2200000000000001E-2</c:v>
                </c:pt>
                <c:pt idx="94">
                  <c:v>4.1500000000000002E-2</c:v>
                </c:pt>
                <c:pt idx="95">
                  <c:v>4.1099999999999998E-2</c:v>
                </c:pt>
                <c:pt idx="96">
                  <c:v>4.0599999999999997E-2</c:v>
                </c:pt>
                <c:pt idx="97">
                  <c:v>4.0399999999999998E-2</c:v>
                </c:pt>
                <c:pt idx="98">
                  <c:v>4.02E-2</c:v>
                </c:pt>
                <c:pt idx="99">
                  <c:v>0.04</c:v>
                </c:pt>
                <c:pt idx="100">
                  <c:v>3.9899999999999998E-2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8FA-4B89-9949-C32E796BC391}"/>
            </c:ext>
          </c:extLst>
        </c:ser>
        <c:ser>
          <c:idx val="1"/>
          <c:order val="1"/>
          <c:tx>
            <c:strRef>
              <c:f>Sheet3!$G$5</c:f>
              <c:strCache>
                <c:ptCount val="1"/>
                <c:pt idx="0">
                  <c:v>D+100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Sheet3!$E$6:$E$106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Sheet3!$G$6:$G$106</c:f>
              <c:numCache>
                <c:formatCode>General</c:formatCode>
                <c:ptCount val="101"/>
                <c:pt idx="0">
                  <c:v>0.13919999999999999</c:v>
                </c:pt>
                <c:pt idx="1">
                  <c:v>0.13780000000000001</c:v>
                </c:pt>
                <c:pt idx="2">
                  <c:v>0.13689999999999999</c:v>
                </c:pt>
                <c:pt idx="3">
                  <c:v>0.13600000000000001</c:v>
                </c:pt>
                <c:pt idx="4">
                  <c:v>0.1353</c:v>
                </c:pt>
                <c:pt idx="5">
                  <c:v>0.13500000000000001</c:v>
                </c:pt>
                <c:pt idx="6">
                  <c:v>0.13539999999999999</c:v>
                </c:pt>
                <c:pt idx="7">
                  <c:v>0.13639999999999999</c:v>
                </c:pt>
                <c:pt idx="8">
                  <c:v>0.1381</c:v>
                </c:pt>
                <c:pt idx="9">
                  <c:v>0.13950000000000001</c:v>
                </c:pt>
                <c:pt idx="10">
                  <c:v>0.14050000000000001</c:v>
                </c:pt>
                <c:pt idx="11">
                  <c:v>0.1416</c:v>
                </c:pt>
                <c:pt idx="12">
                  <c:v>0.1429</c:v>
                </c:pt>
                <c:pt idx="13">
                  <c:v>0.14480000000000001</c:v>
                </c:pt>
                <c:pt idx="14">
                  <c:v>0.14729999999999999</c:v>
                </c:pt>
                <c:pt idx="15">
                  <c:v>0.14990000000000001</c:v>
                </c:pt>
                <c:pt idx="16">
                  <c:v>0.15210000000000001</c:v>
                </c:pt>
                <c:pt idx="17">
                  <c:v>0.15429999999999999</c:v>
                </c:pt>
                <c:pt idx="18">
                  <c:v>0.1565</c:v>
                </c:pt>
                <c:pt idx="19">
                  <c:v>0.159</c:v>
                </c:pt>
                <c:pt idx="20">
                  <c:v>0.16059999999999999</c:v>
                </c:pt>
                <c:pt idx="21">
                  <c:v>0.16250000000000001</c:v>
                </c:pt>
                <c:pt idx="22">
                  <c:v>0.16450000000000001</c:v>
                </c:pt>
                <c:pt idx="23">
                  <c:v>0.1663</c:v>
                </c:pt>
                <c:pt idx="24">
                  <c:v>0.16789999999999999</c:v>
                </c:pt>
                <c:pt idx="25">
                  <c:v>0.1691</c:v>
                </c:pt>
                <c:pt idx="26">
                  <c:v>0.17</c:v>
                </c:pt>
                <c:pt idx="27">
                  <c:v>0.17030000000000001</c:v>
                </c:pt>
                <c:pt idx="28">
                  <c:v>0.17050000000000001</c:v>
                </c:pt>
                <c:pt idx="29">
                  <c:v>0.1699</c:v>
                </c:pt>
                <c:pt idx="30">
                  <c:v>0.16880000000000001</c:v>
                </c:pt>
                <c:pt idx="31">
                  <c:v>0.1671</c:v>
                </c:pt>
                <c:pt idx="32">
                  <c:v>0.16550000000000001</c:v>
                </c:pt>
                <c:pt idx="33">
                  <c:v>0.1636</c:v>
                </c:pt>
                <c:pt idx="34">
                  <c:v>0.16089999999999999</c:v>
                </c:pt>
                <c:pt idx="35">
                  <c:v>0.15629999999999999</c:v>
                </c:pt>
                <c:pt idx="36">
                  <c:v>0.15010000000000001</c:v>
                </c:pt>
                <c:pt idx="37">
                  <c:v>0.14280000000000001</c:v>
                </c:pt>
                <c:pt idx="38">
                  <c:v>0.1361</c:v>
                </c:pt>
                <c:pt idx="39">
                  <c:v>0.13039999999999999</c:v>
                </c:pt>
                <c:pt idx="40">
                  <c:v>0.1258</c:v>
                </c:pt>
                <c:pt idx="41">
                  <c:v>0.1207</c:v>
                </c:pt>
                <c:pt idx="42">
                  <c:v>0.114</c:v>
                </c:pt>
                <c:pt idx="43">
                  <c:v>0.1065</c:v>
                </c:pt>
                <c:pt idx="44">
                  <c:v>9.9199999999999997E-2</c:v>
                </c:pt>
                <c:pt idx="45">
                  <c:v>9.2999999999999999E-2</c:v>
                </c:pt>
                <c:pt idx="46">
                  <c:v>8.7900000000000006E-2</c:v>
                </c:pt>
                <c:pt idx="47">
                  <c:v>8.3599999999999994E-2</c:v>
                </c:pt>
                <c:pt idx="48">
                  <c:v>7.9600000000000004E-2</c:v>
                </c:pt>
                <c:pt idx="49">
                  <c:v>7.6300000000000007E-2</c:v>
                </c:pt>
                <c:pt idx="50">
                  <c:v>7.3499999999999996E-2</c:v>
                </c:pt>
                <c:pt idx="51">
                  <c:v>7.0900000000000005E-2</c:v>
                </c:pt>
                <c:pt idx="52">
                  <c:v>6.8599999999999994E-2</c:v>
                </c:pt>
                <c:pt idx="53">
                  <c:v>6.6500000000000004E-2</c:v>
                </c:pt>
                <c:pt idx="54">
                  <c:v>6.5000000000000002E-2</c:v>
                </c:pt>
                <c:pt idx="55">
                  <c:v>6.3799999999999996E-2</c:v>
                </c:pt>
                <c:pt idx="56">
                  <c:v>6.5199999999999994E-2</c:v>
                </c:pt>
                <c:pt idx="57">
                  <c:v>6.4600000000000005E-2</c:v>
                </c:pt>
                <c:pt idx="58">
                  <c:v>6.3700000000000007E-2</c:v>
                </c:pt>
                <c:pt idx="59">
                  <c:v>6.3E-2</c:v>
                </c:pt>
                <c:pt idx="60">
                  <c:v>6.2300000000000001E-2</c:v>
                </c:pt>
                <c:pt idx="61">
                  <c:v>6.1499999999999999E-2</c:v>
                </c:pt>
                <c:pt idx="62">
                  <c:v>6.08E-2</c:v>
                </c:pt>
                <c:pt idx="63">
                  <c:v>6.0299999999999999E-2</c:v>
                </c:pt>
                <c:pt idx="64">
                  <c:v>0.06</c:v>
                </c:pt>
                <c:pt idx="65">
                  <c:v>5.96E-2</c:v>
                </c:pt>
                <c:pt idx="66">
                  <c:v>5.9200000000000003E-2</c:v>
                </c:pt>
                <c:pt idx="67">
                  <c:v>5.8799999999999998E-2</c:v>
                </c:pt>
                <c:pt idx="68">
                  <c:v>5.7599999999999998E-2</c:v>
                </c:pt>
                <c:pt idx="69">
                  <c:v>5.7200000000000001E-2</c:v>
                </c:pt>
                <c:pt idx="70">
                  <c:v>5.6599999999999998E-2</c:v>
                </c:pt>
                <c:pt idx="71">
                  <c:v>5.6500000000000002E-2</c:v>
                </c:pt>
                <c:pt idx="72">
                  <c:v>5.5899999999999998E-2</c:v>
                </c:pt>
                <c:pt idx="73">
                  <c:v>5.5300000000000002E-2</c:v>
                </c:pt>
                <c:pt idx="74">
                  <c:v>5.5199999999999999E-2</c:v>
                </c:pt>
                <c:pt idx="75">
                  <c:v>5.4399999999999997E-2</c:v>
                </c:pt>
                <c:pt idx="76">
                  <c:v>5.3800000000000001E-2</c:v>
                </c:pt>
                <c:pt idx="77">
                  <c:v>5.33E-2</c:v>
                </c:pt>
                <c:pt idx="78">
                  <c:v>5.2699999999999997E-2</c:v>
                </c:pt>
                <c:pt idx="79">
                  <c:v>5.2600000000000001E-2</c:v>
                </c:pt>
                <c:pt idx="80">
                  <c:v>5.1799999999999999E-2</c:v>
                </c:pt>
                <c:pt idx="81">
                  <c:v>5.1799999999999999E-2</c:v>
                </c:pt>
                <c:pt idx="82">
                  <c:v>5.16E-2</c:v>
                </c:pt>
                <c:pt idx="83">
                  <c:v>5.0999999999999997E-2</c:v>
                </c:pt>
                <c:pt idx="84">
                  <c:v>5.0500000000000003E-2</c:v>
                </c:pt>
                <c:pt idx="85">
                  <c:v>5.0200000000000002E-2</c:v>
                </c:pt>
                <c:pt idx="86">
                  <c:v>4.99E-2</c:v>
                </c:pt>
                <c:pt idx="87">
                  <c:v>4.9399999999999999E-2</c:v>
                </c:pt>
                <c:pt idx="88">
                  <c:v>4.9099999999999998E-2</c:v>
                </c:pt>
                <c:pt idx="89">
                  <c:v>4.8800000000000003E-2</c:v>
                </c:pt>
                <c:pt idx="90">
                  <c:v>4.8800000000000003E-2</c:v>
                </c:pt>
                <c:pt idx="91">
                  <c:v>4.9000000000000002E-2</c:v>
                </c:pt>
                <c:pt idx="92">
                  <c:v>4.8599999999999997E-2</c:v>
                </c:pt>
                <c:pt idx="93">
                  <c:v>4.7899999999999998E-2</c:v>
                </c:pt>
                <c:pt idx="94">
                  <c:v>4.7600000000000003E-2</c:v>
                </c:pt>
                <c:pt idx="95">
                  <c:v>4.7500000000000001E-2</c:v>
                </c:pt>
                <c:pt idx="96">
                  <c:v>4.7199999999999999E-2</c:v>
                </c:pt>
                <c:pt idx="97">
                  <c:v>4.7500000000000001E-2</c:v>
                </c:pt>
                <c:pt idx="98">
                  <c:v>4.7E-2</c:v>
                </c:pt>
                <c:pt idx="99">
                  <c:v>4.6800000000000001E-2</c:v>
                </c:pt>
                <c:pt idx="100">
                  <c:v>4.6600000000000003E-2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88FA-4B89-9949-C32E796BC391}"/>
            </c:ext>
          </c:extLst>
        </c:ser>
        <c:ser>
          <c:idx val="2"/>
          <c:order val="2"/>
          <c:tx>
            <c:strRef>
              <c:f>Sheet3!$H$5</c:f>
              <c:strCache>
                <c:ptCount val="1"/>
                <c:pt idx="0">
                  <c:v>L+100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Sheet3!$E$6:$E$106</c:f>
              <c:numCache>
                <c:formatCode>General</c:formatCode>
                <c:ptCount val="101"/>
                <c:pt idx="0">
                  <c:v>250</c:v>
                </c:pt>
                <c:pt idx="1">
                  <c:v>251</c:v>
                </c:pt>
                <c:pt idx="2">
                  <c:v>252</c:v>
                </c:pt>
                <c:pt idx="3">
                  <c:v>253</c:v>
                </c:pt>
                <c:pt idx="4">
                  <c:v>254</c:v>
                </c:pt>
                <c:pt idx="5">
                  <c:v>255</c:v>
                </c:pt>
                <c:pt idx="6">
                  <c:v>256</c:v>
                </c:pt>
                <c:pt idx="7">
                  <c:v>257</c:v>
                </c:pt>
                <c:pt idx="8">
                  <c:v>258</c:v>
                </c:pt>
                <c:pt idx="9">
                  <c:v>259</c:v>
                </c:pt>
                <c:pt idx="10">
                  <c:v>260</c:v>
                </c:pt>
                <c:pt idx="11">
                  <c:v>261</c:v>
                </c:pt>
                <c:pt idx="12">
                  <c:v>262</c:v>
                </c:pt>
                <c:pt idx="13">
                  <c:v>263</c:v>
                </c:pt>
                <c:pt idx="14">
                  <c:v>264</c:v>
                </c:pt>
                <c:pt idx="15">
                  <c:v>265</c:v>
                </c:pt>
                <c:pt idx="16">
                  <c:v>266</c:v>
                </c:pt>
                <c:pt idx="17">
                  <c:v>267</c:v>
                </c:pt>
                <c:pt idx="18">
                  <c:v>268</c:v>
                </c:pt>
                <c:pt idx="19">
                  <c:v>269</c:v>
                </c:pt>
                <c:pt idx="20">
                  <c:v>270</c:v>
                </c:pt>
                <c:pt idx="21">
                  <c:v>271</c:v>
                </c:pt>
                <c:pt idx="22">
                  <c:v>272</c:v>
                </c:pt>
                <c:pt idx="23">
                  <c:v>273</c:v>
                </c:pt>
                <c:pt idx="24">
                  <c:v>274</c:v>
                </c:pt>
                <c:pt idx="25">
                  <c:v>275</c:v>
                </c:pt>
                <c:pt idx="26">
                  <c:v>276</c:v>
                </c:pt>
                <c:pt idx="27">
                  <c:v>277</c:v>
                </c:pt>
                <c:pt idx="28">
                  <c:v>278</c:v>
                </c:pt>
                <c:pt idx="29">
                  <c:v>279</c:v>
                </c:pt>
                <c:pt idx="30">
                  <c:v>280</c:v>
                </c:pt>
                <c:pt idx="31">
                  <c:v>281</c:v>
                </c:pt>
                <c:pt idx="32">
                  <c:v>282</c:v>
                </c:pt>
                <c:pt idx="33">
                  <c:v>283</c:v>
                </c:pt>
                <c:pt idx="34">
                  <c:v>284</c:v>
                </c:pt>
                <c:pt idx="35">
                  <c:v>285</c:v>
                </c:pt>
                <c:pt idx="36">
                  <c:v>286</c:v>
                </c:pt>
                <c:pt idx="37">
                  <c:v>287</c:v>
                </c:pt>
                <c:pt idx="38">
                  <c:v>288</c:v>
                </c:pt>
                <c:pt idx="39">
                  <c:v>289</c:v>
                </c:pt>
                <c:pt idx="40">
                  <c:v>290</c:v>
                </c:pt>
                <c:pt idx="41">
                  <c:v>291</c:v>
                </c:pt>
                <c:pt idx="42">
                  <c:v>292</c:v>
                </c:pt>
                <c:pt idx="43">
                  <c:v>293</c:v>
                </c:pt>
                <c:pt idx="44">
                  <c:v>294</c:v>
                </c:pt>
                <c:pt idx="45">
                  <c:v>295</c:v>
                </c:pt>
                <c:pt idx="46">
                  <c:v>296</c:v>
                </c:pt>
                <c:pt idx="47">
                  <c:v>297</c:v>
                </c:pt>
                <c:pt idx="48">
                  <c:v>298</c:v>
                </c:pt>
                <c:pt idx="49">
                  <c:v>299</c:v>
                </c:pt>
                <c:pt idx="50">
                  <c:v>300</c:v>
                </c:pt>
                <c:pt idx="51">
                  <c:v>301</c:v>
                </c:pt>
                <c:pt idx="52">
                  <c:v>302</c:v>
                </c:pt>
                <c:pt idx="53">
                  <c:v>303</c:v>
                </c:pt>
                <c:pt idx="54">
                  <c:v>304</c:v>
                </c:pt>
                <c:pt idx="55">
                  <c:v>305</c:v>
                </c:pt>
                <c:pt idx="56">
                  <c:v>306</c:v>
                </c:pt>
                <c:pt idx="57">
                  <c:v>307</c:v>
                </c:pt>
                <c:pt idx="58">
                  <c:v>308</c:v>
                </c:pt>
                <c:pt idx="59">
                  <c:v>309</c:v>
                </c:pt>
                <c:pt idx="60">
                  <c:v>310</c:v>
                </c:pt>
                <c:pt idx="61">
                  <c:v>311</c:v>
                </c:pt>
                <c:pt idx="62">
                  <c:v>312</c:v>
                </c:pt>
                <c:pt idx="63">
                  <c:v>313</c:v>
                </c:pt>
                <c:pt idx="64">
                  <c:v>314</c:v>
                </c:pt>
                <c:pt idx="65">
                  <c:v>315</c:v>
                </c:pt>
                <c:pt idx="66">
                  <c:v>316</c:v>
                </c:pt>
                <c:pt idx="67">
                  <c:v>317</c:v>
                </c:pt>
                <c:pt idx="68">
                  <c:v>318</c:v>
                </c:pt>
                <c:pt idx="69">
                  <c:v>319</c:v>
                </c:pt>
                <c:pt idx="70">
                  <c:v>320</c:v>
                </c:pt>
                <c:pt idx="71">
                  <c:v>321</c:v>
                </c:pt>
                <c:pt idx="72">
                  <c:v>322</c:v>
                </c:pt>
                <c:pt idx="73">
                  <c:v>323</c:v>
                </c:pt>
                <c:pt idx="74">
                  <c:v>324</c:v>
                </c:pt>
                <c:pt idx="75">
                  <c:v>325</c:v>
                </c:pt>
                <c:pt idx="76">
                  <c:v>326</c:v>
                </c:pt>
                <c:pt idx="77">
                  <c:v>327</c:v>
                </c:pt>
                <c:pt idx="78">
                  <c:v>328</c:v>
                </c:pt>
                <c:pt idx="79">
                  <c:v>329</c:v>
                </c:pt>
                <c:pt idx="80">
                  <c:v>330</c:v>
                </c:pt>
                <c:pt idx="81">
                  <c:v>331</c:v>
                </c:pt>
                <c:pt idx="82">
                  <c:v>332</c:v>
                </c:pt>
                <c:pt idx="83">
                  <c:v>333</c:v>
                </c:pt>
                <c:pt idx="84">
                  <c:v>334</c:v>
                </c:pt>
                <c:pt idx="85">
                  <c:v>335</c:v>
                </c:pt>
                <c:pt idx="86">
                  <c:v>336</c:v>
                </c:pt>
                <c:pt idx="87">
                  <c:v>337</c:v>
                </c:pt>
                <c:pt idx="88">
                  <c:v>338</c:v>
                </c:pt>
                <c:pt idx="89">
                  <c:v>339</c:v>
                </c:pt>
                <c:pt idx="90">
                  <c:v>340</c:v>
                </c:pt>
                <c:pt idx="91">
                  <c:v>341</c:v>
                </c:pt>
                <c:pt idx="92">
                  <c:v>342</c:v>
                </c:pt>
                <c:pt idx="93">
                  <c:v>343</c:v>
                </c:pt>
                <c:pt idx="94">
                  <c:v>344</c:v>
                </c:pt>
                <c:pt idx="95">
                  <c:v>345</c:v>
                </c:pt>
                <c:pt idx="96">
                  <c:v>346</c:v>
                </c:pt>
                <c:pt idx="97">
                  <c:v>347</c:v>
                </c:pt>
                <c:pt idx="98">
                  <c:v>348</c:v>
                </c:pt>
                <c:pt idx="99">
                  <c:v>349</c:v>
                </c:pt>
                <c:pt idx="100">
                  <c:v>350</c:v>
                </c:pt>
              </c:numCache>
            </c:numRef>
          </c:xVal>
          <c:yVal>
            <c:numRef>
              <c:f>Sheet3!$H$6:$H$106</c:f>
              <c:numCache>
                <c:formatCode>General</c:formatCode>
                <c:ptCount val="101"/>
                <c:pt idx="0">
                  <c:v>9.9599999999999994E-2</c:v>
                </c:pt>
                <c:pt idx="1">
                  <c:v>9.8400000000000001E-2</c:v>
                </c:pt>
                <c:pt idx="2">
                  <c:v>9.74E-2</c:v>
                </c:pt>
                <c:pt idx="3">
                  <c:v>9.6500000000000002E-2</c:v>
                </c:pt>
                <c:pt idx="4">
                  <c:v>9.5899999999999999E-2</c:v>
                </c:pt>
                <c:pt idx="5">
                  <c:v>9.5500000000000002E-2</c:v>
                </c:pt>
                <c:pt idx="6">
                  <c:v>9.5899999999999999E-2</c:v>
                </c:pt>
                <c:pt idx="7">
                  <c:v>9.6799999999999997E-2</c:v>
                </c:pt>
                <c:pt idx="8">
                  <c:v>9.8299999999999998E-2</c:v>
                </c:pt>
                <c:pt idx="9">
                  <c:v>9.9599999999999994E-2</c:v>
                </c:pt>
                <c:pt idx="10">
                  <c:v>0.1007</c:v>
                </c:pt>
                <c:pt idx="11">
                  <c:v>0.1019</c:v>
                </c:pt>
                <c:pt idx="12">
                  <c:v>0.10340000000000001</c:v>
                </c:pt>
                <c:pt idx="13">
                  <c:v>0.1053</c:v>
                </c:pt>
                <c:pt idx="14">
                  <c:v>0.1077</c:v>
                </c:pt>
                <c:pt idx="15">
                  <c:v>0.11020000000000001</c:v>
                </c:pt>
                <c:pt idx="16">
                  <c:v>0.1124</c:v>
                </c:pt>
                <c:pt idx="17">
                  <c:v>0.1145</c:v>
                </c:pt>
                <c:pt idx="18">
                  <c:v>0.1171</c:v>
                </c:pt>
                <c:pt idx="19">
                  <c:v>0.1193</c:v>
                </c:pt>
                <c:pt idx="20">
                  <c:v>0.12139999999999999</c:v>
                </c:pt>
                <c:pt idx="21">
                  <c:v>0.1234</c:v>
                </c:pt>
                <c:pt idx="22">
                  <c:v>0.1255</c:v>
                </c:pt>
                <c:pt idx="23">
                  <c:v>0.12759999999999999</c:v>
                </c:pt>
                <c:pt idx="24">
                  <c:v>0.1293</c:v>
                </c:pt>
                <c:pt idx="25">
                  <c:v>0.1308</c:v>
                </c:pt>
                <c:pt idx="26">
                  <c:v>0.1318</c:v>
                </c:pt>
                <c:pt idx="27">
                  <c:v>0.1323</c:v>
                </c:pt>
                <c:pt idx="28">
                  <c:v>0.1326</c:v>
                </c:pt>
                <c:pt idx="29">
                  <c:v>0.13250000000000001</c:v>
                </c:pt>
                <c:pt idx="30">
                  <c:v>0.13189999999999999</c:v>
                </c:pt>
                <c:pt idx="31">
                  <c:v>0.13100000000000001</c:v>
                </c:pt>
                <c:pt idx="32">
                  <c:v>0.1305</c:v>
                </c:pt>
                <c:pt idx="33">
                  <c:v>0.12920000000000001</c:v>
                </c:pt>
                <c:pt idx="34">
                  <c:v>0.12720000000000001</c:v>
                </c:pt>
                <c:pt idx="35">
                  <c:v>0.1236</c:v>
                </c:pt>
                <c:pt idx="36">
                  <c:v>0.1183</c:v>
                </c:pt>
                <c:pt idx="37">
                  <c:v>0.11219999999999999</c:v>
                </c:pt>
                <c:pt idx="38">
                  <c:v>0.1066</c:v>
                </c:pt>
                <c:pt idx="39">
                  <c:v>0.10249999999999999</c:v>
                </c:pt>
                <c:pt idx="40">
                  <c:v>9.9199999999999997E-2</c:v>
                </c:pt>
                <c:pt idx="41">
                  <c:v>9.5699999999999993E-2</c:v>
                </c:pt>
                <c:pt idx="42">
                  <c:v>9.0200000000000002E-2</c:v>
                </c:pt>
                <c:pt idx="43">
                  <c:v>8.3900000000000002E-2</c:v>
                </c:pt>
                <c:pt idx="44">
                  <c:v>7.7799999999999994E-2</c:v>
                </c:pt>
                <c:pt idx="45">
                  <c:v>7.2599999999999998E-2</c:v>
                </c:pt>
                <c:pt idx="46">
                  <c:v>6.8099999999999994E-2</c:v>
                </c:pt>
                <c:pt idx="47">
                  <c:v>6.4699999999999994E-2</c:v>
                </c:pt>
                <c:pt idx="48">
                  <c:v>6.1400000000000003E-2</c:v>
                </c:pt>
                <c:pt idx="49">
                  <c:v>5.8500000000000003E-2</c:v>
                </c:pt>
                <c:pt idx="50">
                  <c:v>5.6300000000000003E-2</c:v>
                </c:pt>
                <c:pt idx="51">
                  <c:v>5.4100000000000002E-2</c:v>
                </c:pt>
                <c:pt idx="52">
                  <c:v>5.2200000000000003E-2</c:v>
                </c:pt>
                <c:pt idx="53">
                  <c:v>5.0500000000000003E-2</c:v>
                </c:pt>
                <c:pt idx="54">
                  <c:v>4.9000000000000002E-2</c:v>
                </c:pt>
                <c:pt idx="55">
                  <c:v>4.7899999999999998E-2</c:v>
                </c:pt>
                <c:pt idx="56">
                  <c:v>4.6699999999999998E-2</c:v>
                </c:pt>
                <c:pt idx="57">
                  <c:v>4.5699999999999998E-2</c:v>
                </c:pt>
                <c:pt idx="58">
                  <c:v>4.5400000000000003E-2</c:v>
                </c:pt>
                <c:pt idx="59">
                  <c:v>4.4699999999999997E-2</c:v>
                </c:pt>
                <c:pt idx="60">
                  <c:v>4.41E-2</c:v>
                </c:pt>
                <c:pt idx="61">
                  <c:v>4.3499999999999997E-2</c:v>
                </c:pt>
                <c:pt idx="62">
                  <c:v>4.2999999999999997E-2</c:v>
                </c:pt>
                <c:pt idx="63">
                  <c:v>4.24E-2</c:v>
                </c:pt>
                <c:pt idx="64">
                  <c:v>4.2000000000000003E-2</c:v>
                </c:pt>
                <c:pt idx="65">
                  <c:v>4.1500000000000002E-2</c:v>
                </c:pt>
                <c:pt idx="66">
                  <c:v>4.1000000000000002E-2</c:v>
                </c:pt>
                <c:pt idx="67">
                  <c:v>4.0599999999999997E-2</c:v>
                </c:pt>
                <c:pt idx="68">
                  <c:v>3.9699999999999999E-2</c:v>
                </c:pt>
                <c:pt idx="69">
                  <c:v>3.9300000000000002E-2</c:v>
                </c:pt>
                <c:pt idx="70">
                  <c:v>3.9100000000000003E-2</c:v>
                </c:pt>
                <c:pt idx="71">
                  <c:v>3.8699999999999998E-2</c:v>
                </c:pt>
                <c:pt idx="72">
                  <c:v>3.7900000000000003E-2</c:v>
                </c:pt>
                <c:pt idx="73">
                  <c:v>3.7699999999999997E-2</c:v>
                </c:pt>
                <c:pt idx="74">
                  <c:v>3.6999999999999998E-2</c:v>
                </c:pt>
                <c:pt idx="75">
                  <c:v>3.6499999999999998E-2</c:v>
                </c:pt>
                <c:pt idx="76">
                  <c:v>3.61E-2</c:v>
                </c:pt>
                <c:pt idx="77">
                  <c:v>3.5400000000000001E-2</c:v>
                </c:pt>
                <c:pt idx="78">
                  <c:v>3.5000000000000003E-2</c:v>
                </c:pt>
                <c:pt idx="79">
                  <c:v>3.4799999999999998E-2</c:v>
                </c:pt>
                <c:pt idx="80">
                  <c:v>3.4299999999999997E-2</c:v>
                </c:pt>
                <c:pt idx="81">
                  <c:v>3.3799999999999997E-2</c:v>
                </c:pt>
                <c:pt idx="82">
                  <c:v>3.3500000000000002E-2</c:v>
                </c:pt>
                <c:pt idx="83">
                  <c:v>3.3099999999999997E-2</c:v>
                </c:pt>
                <c:pt idx="84">
                  <c:v>3.2599999999999997E-2</c:v>
                </c:pt>
                <c:pt idx="85">
                  <c:v>3.2300000000000002E-2</c:v>
                </c:pt>
                <c:pt idx="86">
                  <c:v>3.2300000000000002E-2</c:v>
                </c:pt>
                <c:pt idx="87">
                  <c:v>3.1699999999999999E-2</c:v>
                </c:pt>
                <c:pt idx="88">
                  <c:v>3.15E-2</c:v>
                </c:pt>
                <c:pt idx="89">
                  <c:v>3.1199999999999999E-2</c:v>
                </c:pt>
                <c:pt idx="90">
                  <c:v>3.0300000000000001E-2</c:v>
                </c:pt>
                <c:pt idx="91">
                  <c:v>0.03</c:v>
                </c:pt>
                <c:pt idx="92">
                  <c:v>0.03</c:v>
                </c:pt>
                <c:pt idx="93">
                  <c:v>2.98E-2</c:v>
                </c:pt>
                <c:pt idx="94">
                  <c:v>2.93E-2</c:v>
                </c:pt>
                <c:pt idx="95">
                  <c:v>2.87E-2</c:v>
                </c:pt>
                <c:pt idx="96">
                  <c:v>2.8400000000000002E-2</c:v>
                </c:pt>
                <c:pt idx="97">
                  <c:v>2.7900000000000001E-2</c:v>
                </c:pt>
                <c:pt idx="98">
                  <c:v>2.81E-2</c:v>
                </c:pt>
                <c:pt idx="99">
                  <c:v>2.8000000000000001E-2</c:v>
                </c:pt>
                <c:pt idx="100">
                  <c:v>2.7699999999999999E-2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88FA-4B89-9949-C32E796BC3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8089600"/>
        <c:axId val="248091776"/>
      </c:scatterChart>
      <c:valAx>
        <c:axId val="248089600"/>
        <c:scaling>
          <c:orientation val="minMax"/>
          <c:max val="350"/>
          <c:min val="25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Wavelength</a:t>
                </a:r>
                <a:r>
                  <a:rPr lang="en-IN" sz="1200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(nm)</a:t>
                </a:r>
                <a:endParaRPr lang="en-IN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091776"/>
        <c:crosses val="autoZero"/>
        <c:crossBetween val="midCat"/>
      </c:valAx>
      <c:valAx>
        <c:axId val="2480917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Absorbance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08960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Sheet2!$E$3</c:f>
              <c:strCache>
                <c:ptCount val="1"/>
                <c:pt idx="0">
                  <c:v>c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Sheet2!$D$4:$D$104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Sheet2!$E$4:$E$104</c:f>
              <c:numCache>
                <c:formatCode>General</c:formatCode>
                <c:ptCount val="101"/>
                <c:pt idx="0">
                  <c:v>46661</c:v>
                </c:pt>
                <c:pt idx="1">
                  <c:v>49437.7</c:v>
                </c:pt>
                <c:pt idx="2">
                  <c:v>53473.5</c:v>
                </c:pt>
                <c:pt idx="3">
                  <c:v>58470.9</c:v>
                </c:pt>
                <c:pt idx="4">
                  <c:v>63275</c:v>
                </c:pt>
                <c:pt idx="5">
                  <c:v>67270</c:v>
                </c:pt>
                <c:pt idx="6">
                  <c:v>72737.8</c:v>
                </c:pt>
                <c:pt idx="7">
                  <c:v>76917.899999999994</c:v>
                </c:pt>
                <c:pt idx="8">
                  <c:v>80406.899999999994</c:v>
                </c:pt>
                <c:pt idx="9">
                  <c:v>84995.3</c:v>
                </c:pt>
                <c:pt idx="10">
                  <c:v>89666.9</c:v>
                </c:pt>
                <c:pt idx="11">
                  <c:v>93600.5</c:v>
                </c:pt>
                <c:pt idx="12">
                  <c:v>98205.8</c:v>
                </c:pt>
                <c:pt idx="13">
                  <c:v>102328.7</c:v>
                </c:pt>
                <c:pt idx="14">
                  <c:v>105635.5</c:v>
                </c:pt>
                <c:pt idx="15">
                  <c:v>109509.3</c:v>
                </c:pt>
                <c:pt idx="16">
                  <c:v>113030.6</c:v>
                </c:pt>
                <c:pt idx="17">
                  <c:v>115485</c:v>
                </c:pt>
                <c:pt idx="18">
                  <c:v>118966.39999999999</c:v>
                </c:pt>
                <c:pt idx="19">
                  <c:v>121612.2</c:v>
                </c:pt>
                <c:pt idx="20">
                  <c:v>123450.7</c:v>
                </c:pt>
                <c:pt idx="21">
                  <c:v>125834.7</c:v>
                </c:pt>
                <c:pt idx="22">
                  <c:v>127656.1</c:v>
                </c:pt>
                <c:pt idx="23">
                  <c:v>128480.3</c:v>
                </c:pt>
                <c:pt idx="24">
                  <c:v>129949.7</c:v>
                </c:pt>
                <c:pt idx="25">
                  <c:v>130992.7</c:v>
                </c:pt>
                <c:pt idx="26">
                  <c:v>131375.9</c:v>
                </c:pt>
                <c:pt idx="27">
                  <c:v>131820.79999999999</c:v>
                </c:pt>
                <c:pt idx="28">
                  <c:v>131907.70000000001</c:v>
                </c:pt>
                <c:pt idx="29">
                  <c:v>131963.20000000001</c:v>
                </c:pt>
                <c:pt idx="30">
                  <c:v>131610.29999999999</c:v>
                </c:pt>
                <c:pt idx="31">
                  <c:v>131249.29999999999</c:v>
                </c:pt>
                <c:pt idx="32">
                  <c:v>130323.3</c:v>
                </c:pt>
                <c:pt idx="33">
                  <c:v>129539.1</c:v>
                </c:pt>
                <c:pt idx="34">
                  <c:v>128438.39999999999</c:v>
                </c:pt>
                <c:pt idx="35">
                  <c:v>126920.8</c:v>
                </c:pt>
                <c:pt idx="36">
                  <c:v>125507.4</c:v>
                </c:pt>
                <c:pt idx="37">
                  <c:v>123913.8</c:v>
                </c:pt>
                <c:pt idx="38">
                  <c:v>121828.2</c:v>
                </c:pt>
                <c:pt idx="39">
                  <c:v>119728.5</c:v>
                </c:pt>
                <c:pt idx="40">
                  <c:v>117580.8</c:v>
                </c:pt>
                <c:pt idx="41">
                  <c:v>114964.8</c:v>
                </c:pt>
                <c:pt idx="42">
                  <c:v>112910.8</c:v>
                </c:pt>
                <c:pt idx="43">
                  <c:v>110389.1</c:v>
                </c:pt>
                <c:pt idx="44">
                  <c:v>107872.8</c:v>
                </c:pt>
                <c:pt idx="45">
                  <c:v>105173.4</c:v>
                </c:pt>
                <c:pt idx="46">
                  <c:v>102465.7</c:v>
                </c:pt>
                <c:pt idx="47">
                  <c:v>99906.3</c:v>
                </c:pt>
                <c:pt idx="48">
                  <c:v>97154.2</c:v>
                </c:pt>
                <c:pt idx="49">
                  <c:v>94198.2</c:v>
                </c:pt>
                <c:pt idx="50">
                  <c:v>91333.8</c:v>
                </c:pt>
                <c:pt idx="51">
                  <c:v>88675.9</c:v>
                </c:pt>
                <c:pt idx="52">
                  <c:v>85952.7</c:v>
                </c:pt>
                <c:pt idx="53">
                  <c:v>83137.399999999994</c:v>
                </c:pt>
                <c:pt idx="54">
                  <c:v>80438.100000000006</c:v>
                </c:pt>
                <c:pt idx="55">
                  <c:v>77656</c:v>
                </c:pt>
                <c:pt idx="56">
                  <c:v>74922.399999999994</c:v>
                </c:pt>
                <c:pt idx="57">
                  <c:v>72503</c:v>
                </c:pt>
                <c:pt idx="58">
                  <c:v>69821</c:v>
                </c:pt>
                <c:pt idx="59">
                  <c:v>67378.8</c:v>
                </c:pt>
                <c:pt idx="60">
                  <c:v>64870.9</c:v>
                </c:pt>
                <c:pt idx="61">
                  <c:v>62468</c:v>
                </c:pt>
                <c:pt idx="62">
                  <c:v>59970.8</c:v>
                </c:pt>
                <c:pt idx="63">
                  <c:v>57782.7</c:v>
                </c:pt>
                <c:pt idx="64">
                  <c:v>55319</c:v>
                </c:pt>
                <c:pt idx="65">
                  <c:v>53119.6</c:v>
                </c:pt>
                <c:pt idx="66">
                  <c:v>51038</c:v>
                </c:pt>
                <c:pt idx="67">
                  <c:v>48805.8</c:v>
                </c:pt>
                <c:pt idx="68">
                  <c:v>46836.9</c:v>
                </c:pt>
                <c:pt idx="69">
                  <c:v>45176.2</c:v>
                </c:pt>
                <c:pt idx="70">
                  <c:v>43053.2</c:v>
                </c:pt>
                <c:pt idx="71">
                  <c:v>41174.6</c:v>
                </c:pt>
                <c:pt idx="72">
                  <c:v>39532</c:v>
                </c:pt>
                <c:pt idx="73">
                  <c:v>37668.6</c:v>
                </c:pt>
                <c:pt idx="74">
                  <c:v>36031.4</c:v>
                </c:pt>
                <c:pt idx="75">
                  <c:v>34640.400000000001</c:v>
                </c:pt>
                <c:pt idx="76">
                  <c:v>33077.199999999997</c:v>
                </c:pt>
                <c:pt idx="77">
                  <c:v>31610.3</c:v>
                </c:pt>
                <c:pt idx="78">
                  <c:v>30337.200000000001</c:v>
                </c:pt>
                <c:pt idx="79">
                  <c:v>28846.5</c:v>
                </c:pt>
                <c:pt idx="80">
                  <c:v>27669.5</c:v>
                </c:pt>
                <c:pt idx="81">
                  <c:v>26546.1</c:v>
                </c:pt>
                <c:pt idx="82">
                  <c:v>25341.1</c:v>
                </c:pt>
                <c:pt idx="83">
                  <c:v>24469.1</c:v>
                </c:pt>
                <c:pt idx="84">
                  <c:v>23532.3</c:v>
                </c:pt>
                <c:pt idx="85">
                  <c:v>22455.5</c:v>
                </c:pt>
                <c:pt idx="86">
                  <c:v>21403.5</c:v>
                </c:pt>
                <c:pt idx="87">
                  <c:v>20580.8</c:v>
                </c:pt>
                <c:pt idx="88">
                  <c:v>19617.2</c:v>
                </c:pt>
                <c:pt idx="89">
                  <c:v>18903.099999999999</c:v>
                </c:pt>
                <c:pt idx="90">
                  <c:v>18131.900000000001</c:v>
                </c:pt>
                <c:pt idx="91">
                  <c:v>17464.3</c:v>
                </c:pt>
                <c:pt idx="92">
                  <c:v>16768.5</c:v>
                </c:pt>
                <c:pt idx="93">
                  <c:v>16106.8</c:v>
                </c:pt>
                <c:pt idx="94">
                  <c:v>15418.4</c:v>
                </c:pt>
                <c:pt idx="95">
                  <c:v>14724.6</c:v>
                </c:pt>
                <c:pt idx="96">
                  <c:v>14214.3</c:v>
                </c:pt>
                <c:pt idx="97">
                  <c:v>13570.3</c:v>
                </c:pt>
                <c:pt idx="98">
                  <c:v>12950.6</c:v>
                </c:pt>
                <c:pt idx="99">
                  <c:v>12511.3</c:v>
                </c:pt>
                <c:pt idx="100">
                  <c:v>11967.2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305-435A-8D21-E21CCD0C1E3D}"/>
            </c:ext>
          </c:extLst>
        </c:ser>
        <c:ser>
          <c:idx val="1"/>
          <c:order val="1"/>
          <c:tx>
            <c:strRef>
              <c:f>Sheet2!$F$3</c:f>
              <c:strCache>
                <c:ptCount val="1"/>
                <c:pt idx="0">
                  <c:v>20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Sheet2!$D$4:$D$104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Sheet2!$F$4:$F$104</c:f>
              <c:numCache>
                <c:formatCode>General</c:formatCode>
                <c:ptCount val="101"/>
                <c:pt idx="0">
                  <c:v>46119.7</c:v>
                </c:pt>
                <c:pt idx="1">
                  <c:v>48649</c:v>
                </c:pt>
                <c:pt idx="2">
                  <c:v>52438.9</c:v>
                </c:pt>
                <c:pt idx="3">
                  <c:v>57238.7</c:v>
                </c:pt>
                <c:pt idx="4">
                  <c:v>61965.599999999999</c:v>
                </c:pt>
                <c:pt idx="5">
                  <c:v>65655.8</c:v>
                </c:pt>
                <c:pt idx="6">
                  <c:v>70682.8</c:v>
                </c:pt>
                <c:pt idx="7">
                  <c:v>74451.100000000006</c:v>
                </c:pt>
                <c:pt idx="8">
                  <c:v>78003.3</c:v>
                </c:pt>
                <c:pt idx="9">
                  <c:v>82052.7</c:v>
                </c:pt>
                <c:pt idx="10">
                  <c:v>86680.1</c:v>
                </c:pt>
                <c:pt idx="11">
                  <c:v>90079.8</c:v>
                </c:pt>
                <c:pt idx="12">
                  <c:v>94132.5</c:v>
                </c:pt>
                <c:pt idx="13">
                  <c:v>98163.8</c:v>
                </c:pt>
                <c:pt idx="14">
                  <c:v>101782.8</c:v>
                </c:pt>
                <c:pt idx="15">
                  <c:v>104962.3</c:v>
                </c:pt>
                <c:pt idx="16">
                  <c:v>108078.39999999999</c:v>
                </c:pt>
                <c:pt idx="17">
                  <c:v>110661.8</c:v>
                </c:pt>
                <c:pt idx="18">
                  <c:v>113735.9</c:v>
                </c:pt>
                <c:pt idx="19">
                  <c:v>116040.5</c:v>
                </c:pt>
                <c:pt idx="20">
                  <c:v>118032.5</c:v>
                </c:pt>
                <c:pt idx="21">
                  <c:v>120154.9</c:v>
                </c:pt>
                <c:pt idx="22">
                  <c:v>121999.5</c:v>
                </c:pt>
                <c:pt idx="23">
                  <c:v>122615.5</c:v>
                </c:pt>
                <c:pt idx="24">
                  <c:v>123906.1</c:v>
                </c:pt>
                <c:pt idx="25">
                  <c:v>124997.1</c:v>
                </c:pt>
                <c:pt idx="26">
                  <c:v>125376.1</c:v>
                </c:pt>
                <c:pt idx="27">
                  <c:v>125976.4</c:v>
                </c:pt>
                <c:pt idx="28">
                  <c:v>126106.7</c:v>
                </c:pt>
                <c:pt idx="29">
                  <c:v>125672.3</c:v>
                </c:pt>
                <c:pt idx="30">
                  <c:v>125551.6</c:v>
                </c:pt>
                <c:pt idx="31">
                  <c:v>125366</c:v>
                </c:pt>
                <c:pt idx="32">
                  <c:v>124400.4</c:v>
                </c:pt>
                <c:pt idx="33">
                  <c:v>123691</c:v>
                </c:pt>
                <c:pt idx="34">
                  <c:v>122639.4</c:v>
                </c:pt>
                <c:pt idx="35">
                  <c:v>121091.2</c:v>
                </c:pt>
                <c:pt idx="36">
                  <c:v>119752</c:v>
                </c:pt>
                <c:pt idx="37">
                  <c:v>118241.8</c:v>
                </c:pt>
                <c:pt idx="38">
                  <c:v>116706.8</c:v>
                </c:pt>
                <c:pt idx="39">
                  <c:v>114534.1</c:v>
                </c:pt>
                <c:pt idx="40">
                  <c:v>112238.39999999999</c:v>
                </c:pt>
                <c:pt idx="41">
                  <c:v>109945.8</c:v>
                </c:pt>
                <c:pt idx="42">
                  <c:v>107875.4</c:v>
                </c:pt>
                <c:pt idx="43">
                  <c:v>105790.3</c:v>
                </c:pt>
                <c:pt idx="44">
                  <c:v>103043.1</c:v>
                </c:pt>
                <c:pt idx="45">
                  <c:v>100786.9</c:v>
                </c:pt>
                <c:pt idx="46">
                  <c:v>98027.3</c:v>
                </c:pt>
                <c:pt idx="47">
                  <c:v>95503.6</c:v>
                </c:pt>
                <c:pt idx="48">
                  <c:v>93105.2</c:v>
                </c:pt>
                <c:pt idx="49">
                  <c:v>90182</c:v>
                </c:pt>
                <c:pt idx="50">
                  <c:v>87623.7</c:v>
                </c:pt>
                <c:pt idx="51">
                  <c:v>84978.2</c:v>
                </c:pt>
                <c:pt idx="52">
                  <c:v>82160.7</c:v>
                </c:pt>
                <c:pt idx="53">
                  <c:v>79580.399999999994</c:v>
                </c:pt>
                <c:pt idx="54">
                  <c:v>77494.600000000006</c:v>
                </c:pt>
                <c:pt idx="55">
                  <c:v>74752.100000000006</c:v>
                </c:pt>
                <c:pt idx="56">
                  <c:v>72064.7</c:v>
                </c:pt>
                <c:pt idx="57">
                  <c:v>69746.600000000006</c:v>
                </c:pt>
                <c:pt idx="58">
                  <c:v>67169.2</c:v>
                </c:pt>
                <c:pt idx="59">
                  <c:v>64787.8</c:v>
                </c:pt>
                <c:pt idx="60">
                  <c:v>62481.3</c:v>
                </c:pt>
                <c:pt idx="61">
                  <c:v>60229.4</c:v>
                </c:pt>
                <c:pt idx="62">
                  <c:v>57859.8</c:v>
                </c:pt>
                <c:pt idx="63">
                  <c:v>55487.5</c:v>
                </c:pt>
                <c:pt idx="64">
                  <c:v>53419.9</c:v>
                </c:pt>
                <c:pt idx="65">
                  <c:v>51100.800000000003</c:v>
                </c:pt>
                <c:pt idx="66">
                  <c:v>49134.5</c:v>
                </c:pt>
                <c:pt idx="67">
                  <c:v>47061.1</c:v>
                </c:pt>
                <c:pt idx="68">
                  <c:v>45160.7</c:v>
                </c:pt>
                <c:pt idx="69">
                  <c:v>43498.1</c:v>
                </c:pt>
                <c:pt idx="70">
                  <c:v>41653.599999999999</c:v>
                </c:pt>
                <c:pt idx="71">
                  <c:v>39831.699999999997</c:v>
                </c:pt>
                <c:pt idx="72">
                  <c:v>38248.6</c:v>
                </c:pt>
                <c:pt idx="73">
                  <c:v>36581.1</c:v>
                </c:pt>
                <c:pt idx="74">
                  <c:v>34980.1</c:v>
                </c:pt>
                <c:pt idx="75">
                  <c:v>33723.199999999997</c:v>
                </c:pt>
                <c:pt idx="76">
                  <c:v>32100.7</c:v>
                </c:pt>
                <c:pt idx="77">
                  <c:v>30731.8</c:v>
                </c:pt>
                <c:pt idx="78">
                  <c:v>29425.5</c:v>
                </c:pt>
                <c:pt idx="79">
                  <c:v>28113.4</c:v>
                </c:pt>
                <c:pt idx="80">
                  <c:v>26917.4</c:v>
                </c:pt>
                <c:pt idx="81">
                  <c:v>25905.3</c:v>
                </c:pt>
                <c:pt idx="82">
                  <c:v>24698.5</c:v>
                </c:pt>
                <c:pt idx="83">
                  <c:v>23692.799999999999</c:v>
                </c:pt>
                <c:pt idx="84">
                  <c:v>23046.1</c:v>
                </c:pt>
                <c:pt idx="85">
                  <c:v>21942.400000000001</c:v>
                </c:pt>
                <c:pt idx="86">
                  <c:v>21017.8</c:v>
                </c:pt>
                <c:pt idx="87">
                  <c:v>20288.400000000001</c:v>
                </c:pt>
                <c:pt idx="88">
                  <c:v>19450.5</c:v>
                </c:pt>
                <c:pt idx="89">
                  <c:v>18689.099999999999</c:v>
                </c:pt>
                <c:pt idx="90">
                  <c:v>18024.900000000001</c:v>
                </c:pt>
                <c:pt idx="91">
                  <c:v>17267.900000000001</c:v>
                </c:pt>
                <c:pt idx="92">
                  <c:v>16449</c:v>
                </c:pt>
                <c:pt idx="93">
                  <c:v>15994.7</c:v>
                </c:pt>
                <c:pt idx="94">
                  <c:v>15252.4</c:v>
                </c:pt>
                <c:pt idx="95">
                  <c:v>14679.3</c:v>
                </c:pt>
                <c:pt idx="96">
                  <c:v>14133.9</c:v>
                </c:pt>
                <c:pt idx="97">
                  <c:v>13575.9</c:v>
                </c:pt>
                <c:pt idx="98">
                  <c:v>12908.1</c:v>
                </c:pt>
                <c:pt idx="99">
                  <c:v>12516.3</c:v>
                </c:pt>
                <c:pt idx="100">
                  <c:v>11981.1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305-435A-8D21-E21CCD0C1E3D}"/>
            </c:ext>
          </c:extLst>
        </c:ser>
        <c:ser>
          <c:idx val="2"/>
          <c:order val="2"/>
          <c:tx>
            <c:strRef>
              <c:f>Sheet2!$G$3</c:f>
              <c:strCache>
                <c:ptCount val="1"/>
                <c:pt idx="0">
                  <c:v>40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Sheet2!$D$4:$D$104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Sheet2!$G$4:$G$104</c:f>
              <c:numCache>
                <c:formatCode>General</c:formatCode>
                <c:ptCount val="101"/>
                <c:pt idx="0">
                  <c:v>46050.400000000001</c:v>
                </c:pt>
                <c:pt idx="1">
                  <c:v>48472.9</c:v>
                </c:pt>
                <c:pt idx="2">
                  <c:v>52269.5</c:v>
                </c:pt>
                <c:pt idx="3">
                  <c:v>57110.5</c:v>
                </c:pt>
                <c:pt idx="4">
                  <c:v>61508.4</c:v>
                </c:pt>
                <c:pt idx="5">
                  <c:v>65536.7</c:v>
                </c:pt>
                <c:pt idx="6">
                  <c:v>70045.2</c:v>
                </c:pt>
                <c:pt idx="7">
                  <c:v>74069.5</c:v>
                </c:pt>
                <c:pt idx="8">
                  <c:v>77385.899999999994</c:v>
                </c:pt>
                <c:pt idx="9">
                  <c:v>81245.3</c:v>
                </c:pt>
                <c:pt idx="10">
                  <c:v>86027.8</c:v>
                </c:pt>
                <c:pt idx="11">
                  <c:v>89441.2</c:v>
                </c:pt>
                <c:pt idx="12">
                  <c:v>93462.7</c:v>
                </c:pt>
                <c:pt idx="13">
                  <c:v>97516</c:v>
                </c:pt>
                <c:pt idx="14">
                  <c:v>100721.1</c:v>
                </c:pt>
                <c:pt idx="15">
                  <c:v>104047.8</c:v>
                </c:pt>
                <c:pt idx="16">
                  <c:v>106890.5</c:v>
                </c:pt>
                <c:pt idx="17">
                  <c:v>109531.9</c:v>
                </c:pt>
                <c:pt idx="18">
                  <c:v>113176.8</c:v>
                </c:pt>
                <c:pt idx="19">
                  <c:v>115265.7</c:v>
                </c:pt>
                <c:pt idx="20">
                  <c:v>116898.5</c:v>
                </c:pt>
                <c:pt idx="21">
                  <c:v>119368.2</c:v>
                </c:pt>
                <c:pt idx="22">
                  <c:v>120908.3</c:v>
                </c:pt>
                <c:pt idx="23">
                  <c:v>121368.7</c:v>
                </c:pt>
                <c:pt idx="24">
                  <c:v>122767.5</c:v>
                </c:pt>
                <c:pt idx="25">
                  <c:v>123913</c:v>
                </c:pt>
                <c:pt idx="26">
                  <c:v>124180.7</c:v>
                </c:pt>
                <c:pt idx="27">
                  <c:v>124557.6</c:v>
                </c:pt>
                <c:pt idx="28">
                  <c:v>124724.8</c:v>
                </c:pt>
                <c:pt idx="29">
                  <c:v>124564.3</c:v>
                </c:pt>
                <c:pt idx="30">
                  <c:v>124440.8</c:v>
                </c:pt>
                <c:pt idx="31">
                  <c:v>123898.6</c:v>
                </c:pt>
                <c:pt idx="32">
                  <c:v>122935.6</c:v>
                </c:pt>
                <c:pt idx="33">
                  <c:v>122269.6</c:v>
                </c:pt>
                <c:pt idx="34">
                  <c:v>121154.8</c:v>
                </c:pt>
                <c:pt idx="35">
                  <c:v>119897.5</c:v>
                </c:pt>
                <c:pt idx="36">
                  <c:v>118515.1</c:v>
                </c:pt>
                <c:pt idx="37">
                  <c:v>116967</c:v>
                </c:pt>
                <c:pt idx="38">
                  <c:v>115086.1</c:v>
                </c:pt>
                <c:pt idx="39">
                  <c:v>113722.7</c:v>
                </c:pt>
                <c:pt idx="40">
                  <c:v>111195.4</c:v>
                </c:pt>
                <c:pt idx="41">
                  <c:v>108951.4</c:v>
                </c:pt>
                <c:pt idx="42">
                  <c:v>106894.9</c:v>
                </c:pt>
                <c:pt idx="43">
                  <c:v>104446.7</c:v>
                </c:pt>
                <c:pt idx="44">
                  <c:v>101979.9</c:v>
                </c:pt>
                <c:pt idx="45">
                  <c:v>99979.8</c:v>
                </c:pt>
                <c:pt idx="46">
                  <c:v>97188.6</c:v>
                </c:pt>
                <c:pt idx="47">
                  <c:v>94470.2</c:v>
                </c:pt>
                <c:pt idx="48">
                  <c:v>91982.5</c:v>
                </c:pt>
                <c:pt idx="49">
                  <c:v>89324</c:v>
                </c:pt>
                <c:pt idx="50">
                  <c:v>86568.2</c:v>
                </c:pt>
                <c:pt idx="51">
                  <c:v>84031.9</c:v>
                </c:pt>
                <c:pt idx="52">
                  <c:v>81432.3</c:v>
                </c:pt>
                <c:pt idx="53">
                  <c:v>78874.100000000006</c:v>
                </c:pt>
                <c:pt idx="54">
                  <c:v>76535.199999999997</c:v>
                </c:pt>
                <c:pt idx="55">
                  <c:v>74017</c:v>
                </c:pt>
                <c:pt idx="56">
                  <c:v>71222.2</c:v>
                </c:pt>
                <c:pt idx="57">
                  <c:v>69191.5</c:v>
                </c:pt>
                <c:pt idx="58">
                  <c:v>66489</c:v>
                </c:pt>
                <c:pt idx="59">
                  <c:v>63949.599999999999</c:v>
                </c:pt>
                <c:pt idx="60">
                  <c:v>61959.1</c:v>
                </c:pt>
                <c:pt idx="61">
                  <c:v>59413.3</c:v>
                </c:pt>
                <c:pt idx="62">
                  <c:v>57250.7</c:v>
                </c:pt>
                <c:pt idx="63">
                  <c:v>55179.5</c:v>
                </c:pt>
                <c:pt idx="64">
                  <c:v>52931</c:v>
                </c:pt>
                <c:pt idx="65">
                  <c:v>50669.599999999999</c:v>
                </c:pt>
                <c:pt idx="66">
                  <c:v>48664.2</c:v>
                </c:pt>
                <c:pt idx="67">
                  <c:v>46732.5</c:v>
                </c:pt>
                <c:pt idx="68">
                  <c:v>44889.1</c:v>
                </c:pt>
                <c:pt idx="69">
                  <c:v>43269.4</c:v>
                </c:pt>
                <c:pt idx="70">
                  <c:v>41284.1</c:v>
                </c:pt>
                <c:pt idx="71">
                  <c:v>39489.699999999997</c:v>
                </c:pt>
                <c:pt idx="72">
                  <c:v>37972.5</c:v>
                </c:pt>
                <c:pt idx="73">
                  <c:v>36196.5</c:v>
                </c:pt>
                <c:pt idx="74">
                  <c:v>34625.9</c:v>
                </c:pt>
                <c:pt idx="75">
                  <c:v>33306.300000000003</c:v>
                </c:pt>
                <c:pt idx="76">
                  <c:v>31865.5</c:v>
                </c:pt>
                <c:pt idx="77">
                  <c:v>30464.6</c:v>
                </c:pt>
                <c:pt idx="78">
                  <c:v>29274.3</c:v>
                </c:pt>
                <c:pt idx="79">
                  <c:v>27855.200000000001</c:v>
                </c:pt>
                <c:pt idx="80">
                  <c:v>26590.3</c:v>
                </c:pt>
                <c:pt idx="81">
                  <c:v>25776.5</c:v>
                </c:pt>
                <c:pt idx="82">
                  <c:v>24604.6</c:v>
                </c:pt>
                <c:pt idx="83">
                  <c:v>23598.2</c:v>
                </c:pt>
                <c:pt idx="84">
                  <c:v>22817.5</c:v>
                </c:pt>
                <c:pt idx="85">
                  <c:v>21794.799999999999</c:v>
                </c:pt>
                <c:pt idx="86">
                  <c:v>20913.599999999999</c:v>
                </c:pt>
                <c:pt idx="87">
                  <c:v>20149.599999999999</c:v>
                </c:pt>
                <c:pt idx="88">
                  <c:v>19327.7</c:v>
                </c:pt>
                <c:pt idx="89">
                  <c:v>18433.900000000001</c:v>
                </c:pt>
                <c:pt idx="90">
                  <c:v>17890.8</c:v>
                </c:pt>
                <c:pt idx="91">
                  <c:v>17066.900000000001</c:v>
                </c:pt>
                <c:pt idx="92">
                  <c:v>16370.9</c:v>
                </c:pt>
                <c:pt idx="93">
                  <c:v>15820</c:v>
                </c:pt>
                <c:pt idx="94">
                  <c:v>15176.1</c:v>
                </c:pt>
                <c:pt idx="95">
                  <c:v>14539.7</c:v>
                </c:pt>
                <c:pt idx="96">
                  <c:v>14103.9</c:v>
                </c:pt>
                <c:pt idx="97">
                  <c:v>13463.2</c:v>
                </c:pt>
                <c:pt idx="98">
                  <c:v>12923.8</c:v>
                </c:pt>
                <c:pt idx="99">
                  <c:v>12463.6</c:v>
                </c:pt>
                <c:pt idx="100">
                  <c:v>11960.3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6305-435A-8D21-E21CCD0C1E3D}"/>
            </c:ext>
          </c:extLst>
        </c:ser>
        <c:ser>
          <c:idx val="3"/>
          <c:order val="3"/>
          <c:tx>
            <c:strRef>
              <c:f>Sheet2!$H$3</c:f>
              <c:strCache>
                <c:ptCount val="1"/>
                <c:pt idx="0">
                  <c:v>60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Sheet2!$D$4:$D$104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Sheet2!$H$4:$H$104</c:f>
              <c:numCache>
                <c:formatCode>General</c:formatCode>
                <c:ptCount val="101"/>
                <c:pt idx="0">
                  <c:v>45803.7</c:v>
                </c:pt>
                <c:pt idx="1">
                  <c:v>48183.3</c:v>
                </c:pt>
                <c:pt idx="2">
                  <c:v>51827.8</c:v>
                </c:pt>
                <c:pt idx="3">
                  <c:v>56982.400000000001</c:v>
                </c:pt>
                <c:pt idx="4">
                  <c:v>60737.9</c:v>
                </c:pt>
                <c:pt idx="5">
                  <c:v>65165.599999999999</c:v>
                </c:pt>
                <c:pt idx="6">
                  <c:v>69319.399999999994</c:v>
                </c:pt>
                <c:pt idx="7">
                  <c:v>73340.800000000003</c:v>
                </c:pt>
                <c:pt idx="8">
                  <c:v>76459.899999999994</c:v>
                </c:pt>
                <c:pt idx="9">
                  <c:v>80778.899999999994</c:v>
                </c:pt>
                <c:pt idx="10">
                  <c:v>84898.7</c:v>
                </c:pt>
                <c:pt idx="11">
                  <c:v>88364.1</c:v>
                </c:pt>
                <c:pt idx="12">
                  <c:v>92240.6</c:v>
                </c:pt>
                <c:pt idx="13">
                  <c:v>96408.2</c:v>
                </c:pt>
                <c:pt idx="14">
                  <c:v>99423.1</c:v>
                </c:pt>
                <c:pt idx="15">
                  <c:v>102698.1</c:v>
                </c:pt>
                <c:pt idx="16">
                  <c:v>105887.8</c:v>
                </c:pt>
                <c:pt idx="17">
                  <c:v>108316.3</c:v>
                </c:pt>
                <c:pt idx="18">
                  <c:v>111300.8</c:v>
                </c:pt>
                <c:pt idx="19">
                  <c:v>113727.4</c:v>
                </c:pt>
                <c:pt idx="20">
                  <c:v>115456.4</c:v>
                </c:pt>
                <c:pt idx="21">
                  <c:v>117685.4</c:v>
                </c:pt>
                <c:pt idx="22">
                  <c:v>119292.7</c:v>
                </c:pt>
                <c:pt idx="23">
                  <c:v>119723.6</c:v>
                </c:pt>
                <c:pt idx="24">
                  <c:v>121301.3</c:v>
                </c:pt>
                <c:pt idx="25">
                  <c:v>122029.8</c:v>
                </c:pt>
                <c:pt idx="26">
                  <c:v>122432.2</c:v>
                </c:pt>
                <c:pt idx="27">
                  <c:v>122747.5</c:v>
                </c:pt>
                <c:pt idx="28">
                  <c:v>123002.1</c:v>
                </c:pt>
                <c:pt idx="29">
                  <c:v>122649.7</c:v>
                </c:pt>
                <c:pt idx="30">
                  <c:v>122626.1</c:v>
                </c:pt>
                <c:pt idx="31">
                  <c:v>122165.2</c:v>
                </c:pt>
                <c:pt idx="32">
                  <c:v>121325.5</c:v>
                </c:pt>
                <c:pt idx="33">
                  <c:v>120528.9</c:v>
                </c:pt>
                <c:pt idx="34">
                  <c:v>119600.6</c:v>
                </c:pt>
                <c:pt idx="35">
                  <c:v>118266</c:v>
                </c:pt>
                <c:pt idx="36">
                  <c:v>116968</c:v>
                </c:pt>
                <c:pt idx="37">
                  <c:v>115651.8</c:v>
                </c:pt>
                <c:pt idx="38">
                  <c:v>113599.4</c:v>
                </c:pt>
                <c:pt idx="39">
                  <c:v>112001.2</c:v>
                </c:pt>
                <c:pt idx="40">
                  <c:v>109717.9</c:v>
                </c:pt>
                <c:pt idx="41">
                  <c:v>107377.8</c:v>
                </c:pt>
                <c:pt idx="42">
                  <c:v>105328.6</c:v>
                </c:pt>
                <c:pt idx="43">
                  <c:v>102886</c:v>
                </c:pt>
                <c:pt idx="44">
                  <c:v>100535.8</c:v>
                </c:pt>
                <c:pt idx="45">
                  <c:v>98531.8</c:v>
                </c:pt>
                <c:pt idx="46">
                  <c:v>95680</c:v>
                </c:pt>
                <c:pt idx="47">
                  <c:v>93141.9</c:v>
                </c:pt>
                <c:pt idx="48">
                  <c:v>90761.4</c:v>
                </c:pt>
                <c:pt idx="49">
                  <c:v>88147.8</c:v>
                </c:pt>
                <c:pt idx="50">
                  <c:v>85495.1</c:v>
                </c:pt>
                <c:pt idx="51">
                  <c:v>83023.899999999994</c:v>
                </c:pt>
                <c:pt idx="52">
                  <c:v>80355.8</c:v>
                </c:pt>
                <c:pt idx="53">
                  <c:v>77732.5</c:v>
                </c:pt>
                <c:pt idx="54">
                  <c:v>75367.5</c:v>
                </c:pt>
                <c:pt idx="55">
                  <c:v>72740.399999999994</c:v>
                </c:pt>
                <c:pt idx="56">
                  <c:v>70226.600000000006</c:v>
                </c:pt>
                <c:pt idx="57">
                  <c:v>67960.600000000006</c:v>
                </c:pt>
                <c:pt idx="58">
                  <c:v>65619.199999999997</c:v>
                </c:pt>
                <c:pt idx="59">
                  <c:v>63220.4</c:v>
                </c:pt>
                <c:pt idx="60">
                  <c:v>60958.8</c:v>
                </c:pt>
                <c:pt idx="61">
                  <c:v>58635</c:v>
                </c:pt>
                <c:pt idx="62">
                  <c:v>56359.3</c:v>
                </c:pt>
                <c:pt idx="63">
                  <c:v>54452</c:v>
                </c:pt>
                <c:pt idx="64">
                  <c:v>52202.2</c:v>
                </c:pt>
                <c:pt idx="65">
                  <c:v>50180</c:v>
                </c:pt>
                <c:pt idx="66">
                  <c:v>48024.7</c:v>
                </c:pt>
                <c:pt idx="67">
                  <c:v>46087.7</c:v>
                </c:pt>
                <c:pt idx="68">
                  <c:v>44290.1</c:v>
                </c:pt>
                <c:pt idx="69">
                  <c:v>42622.9</c:v>
                </c:pt>
                <c:pt idx="70">
                  <c:v>40755.199999999997</c:v>
                </c:pt>
                <c:pt idx="71">
                  <c:v>38954.300000000003</c:v>
                </c:pt>
                <c:pt idx="72">
                  <c:v>37515.5</c:v>
                </c:pt>
                <c:pt idx="73">
                  <c:v>35748.300000000003</c:v>
                </c:pt>
                <c:pt idx="74">
                  <c:v>34152.5</c:v>
                </c:pt>
                <c:pt idx="75">
                  <c:v>33042.400000000001</c:v>
                </c:pt>
                <c:pt idx="76">
                  <c:v>31662.799999999999</c:v>
                </c:pt>
                <c:pt idx="77">
                  <c:v>30146.5</c:v>
                </c:pt>
                <c:pt idx="78">
                  <c:v>28850.2</c:v>
                </c:pt>
                <c:pt idx="79">
                  <c:v>27605.3</c:v>
                </c:pt>
                <c:pt idx="80">
                  <c:v>26338.6</c:v>
                </c:pt>
                <c:pt idx="81">
                  <c:v>25413.3</c:v>
                </c:pt>
                <c:pt idx="82">
                  <c:v>24311.5</c:v>
                </c:pt>
                <c:pt idx="83">
                  <c:v>23356.3</c:v>
                </c:pt>
                <c:pt idx="84">
                  <c:v>22580.6</c:v>
                </c:pt>
                <c:pt idx="85">
                  <c:v>21586.1</c:v>
                </c:pt>
                <c:pt idx="86">
                  <c:v>20675.599999999999</c:v>
                </c:pt>
                <c:pt idx="87">
                  <c:v>19976.099999999999</c:v>
                </c:pt>
                <c:pt idx="88">
                  <c:v>19149.2</c:v>
                </c:pt>
                <c:pt idx="89">
                  <c:v>18324.7</c:v>
                </c:pt>
                <c:pt idx="90">
                  <c:v>17769.599999999999</c:v>
                </c:pt>
                <c:pt idx="91">
                  <c:v>17022.900000000001</c:v>
                </c:pt>
                <c:pt idx="92">
                  <c:v>16325.3</c:v>
                </c:pt>
                <c:pt idx="93">
                  <c:v>15830.5</c:v>
                </c:pt>
                <c:pt idx="94">
                  <c:v>15043.7</c:v>
                </c:pt>
                <c:pt idx="95">
                  <c:v>14450.7</c:v>
                </c:pt>
                <c:pt idx="96">
                  <c:v>13918.2</c:v>
                </c:pt>
                <c:pt idx="97">
                  <c:v>13399.2</c:v>
                </c:pt>
                <c:pt idx="98">
                  <c:v>12838.3</c:v>
                </c:pt>
                <c:pt idx="99">
                  <c:v>12418.8</c:v>
                </c:pt>
                <c:pt idx="100">
                  <c:v>11945.5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3-6305-435A-8D21-E21CCD0C1E3D}"/>
            </c:ext>
          </c:extLst>
        </c:ser>
        <c:ser>
          <c:idx val="4"/>
          <c:order val="4"/>
          <c:tx>
            <c:strRef>
              <c:f>Sheet2!$I$3</c:f>
              <c:strCache>
                <c:ptCount val="1"/>
                <c:pt idx="0">
                  <c:v>80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Sheet2!$D$4:$D$104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Sheet2!$I$4:$I$104</c:f>
              <c:numCache>
                <c:formatCode>General</c:formatCode>
                <c:ptCount val="101"/>
                <c:pt idx="0">
                  <c:v>46916.7</c:v>
                </c:pt>
                <c:pt idx="1">
                  <c:v>49373.9</c:v>
                </c:pt>
                <c:pt idx="2">
                  <c:v>53180.1</c:v>
                </c:pt>
                <c:pt idx="3">
                  <c:v>57849.599999999999</c:v>
                </c:pt>
                <c:pt idx="4">
                  <c:v>61952.1</c:v>
                </c:pt>
                <c:pt idx="5">
                  <c:v>65926.100000000006</c:v>
                </c:pt>
                <c:pt idx="6">
                  <c:v>70446.7</c:v>
                </c:pt>
                <c:pt idx="7">
                  <c:v>74107.199999999997</c:v>
                </c:pt>
                <c:pt idx="8">
                  <c:v>77372.5</c:v>
                </c:pt>
                <c:pt idx="9">
                  <c:v>81612.399999999994</c:v>
                </c:pt>
                <c:pt idx="10">
                  <c:v>85707.1</c:v>
                </c:pt>
                <c:pt idx="11">
                  <c:v>89163</c:v>
                </c:pt>
                <c:pt idx="12">
                  <c:v>92958.8</c:v>
                </c:pt>
                <c:pt idx="13">
                  <c:v>97027.1</c:v>
                </c:pt>
                <c:pt idx="14">
                  <c:v>99767.3</c:v>
                </c:pt>
                <c:pt idx="15">
                  <c:v>103046.7</c:v>
                </c:pt>
                <c:pt idx="16">
                  <c:v>106046</c:v>
                </c:pt>
                <c:pt idx="17">
                  <c:v>108530.6</c:v>
                </c:pt>
                <c:pt idx="18">
                  <c:v>111463.6</c:v>
                </c:pt>
                <c:pt idx="19">
                  <c:v>114083.9</c:v>
                </c:pt>
                <c:pt idx="20">
                  <c:v>115489.7</c:v>
                </c:pt>
                <c:pt idx="21">
                  <c:v>117963.2</c:v>
                </c:pt>
                <c:pt idx="22">
                  <c:v>119125.4</c:v>
                </c:pt>
                <c:pt idx="23">
                  <c:v>119974</c:v>
                </c:pt>
                <c:pt idx="24">
                  <c:v>121201.9</c:v>
                </c:pt>
                <c:pt idx="25">
                  <c:v>121959.2</c:v>
                </c:pt>
                <c:pt idx="26">
                  <c:v>122312.9</c:v>
                </c:pt>
                <c:pt idx="27">
                  <c:v>122754.2</c:v>
                </c:pt>
                <c:pt idx="28">
                  <c:v>122828.1</c:v>
                </c:pt>
                <c:pt idx="29">
                  <c:v>122464.1</c:v>
                </c:pt>
                <c:pt idx="30">
                  <c:v>122413.1</c:v>
                </c:pt>
                <c:pt idx="31">
                  <c:v>121831.8</c:v>
                </c:pt>
                <c:pt idx="32">
                  <c:v>121051.7</c:v>
                </c:pt>
                <c:pt idx="33">
                  <c:v>120266.9</c:v>
                </c:pt>
                <c:pt idx="34">
                  <c:v>119269.2</c:v>
                </c:pt>
                <c:pt idx="35">
                  <c:v>117753.1</c:v>
                </c:pt>
                <c:pt idx="36">
                  <c:v>116635.2</c:v>
                </c:pt>
                <c:pt idx="37">
                  <c:v>115049.7</c:v>
                </c:pt>
                <c:pt idx="38">
                  <c:v>113159.9</c:v>
                </c:pt>
                <c:pt idx="39">
                  <c:v>111484.7</c:v>
                </c:pt>
                <c:pt idx="40">
                  <c:v>109345.5</c:v>
                </c:pt>
                <c:pt idx="41">
                  <c:v>107081</c:v>
                </c:pt>
                <c:pt idx="42">
                  <c:v>104924.9</c:v>
                </c:pt>
                <c:pt idx="43">
                  <c:v>102750.5</c:v>
                </c:pt>
                <c:pt idx="44">
                  <c:v>100239.4</c:v>
                </c:pt>
                <c:pt idx="45">
                  <c:v>98036.2</c:v>
                </c:pt>
                <c:pt idx="46">
                  <c:v>95363.3</c:v>
                </c:pt>
                <c:pt idx="47">
                  <c:v>93239.3</c:v>
                </c:pt>
                <c:pt idx="48">
                  <c:v>90569.600000000006</c:v>
                </c:pt>
                <c:pt idx="49">
                  <c:v>87684.3</c:v>
                </c:pt>
                <c:pt idx="50">
                  <c:v>85289.3</c:v>
                </c:pt>
                <c:pt idx="51">
                  <c:v>82854.8</c:v>
                </c:pt>
                <c:pt idx="52">
                  <c:v>80073.899999999994</c:v>
                </c:pt>
                <c:pt idx="53">
                  <c:v>77537.5</c:v>
                </c:pt>
                <c:pt idx="54">
                  <c:v>75330.899999999994</c:v>
                </c:pt>
                <c:pt idx="55">
                  <c:v>72761.100000000006</c:v>
                </c:pt>
                <c:pt idx="56">
                  <c:v>70341.100000000006</c:v>
                </c:pt>
                <c:pt idx="57">
                  <c:v>68113.899999999994</c:v>
                </c:pt>
                <c:pt idx="58">
                  <c:v>65436</c:v>
                </c:pt>
                <c:pt idx="59">
                  <c:v>63049.8</c:v>
                </c:pt>
                <c:pt idx="60">
                  <c:v>60863.4</c:v>
                </c:pt>
                <c:pt idx="61">
                  <c:v>58709.2</c:v>
                </c:pt>
                <c:pt idx="62">
                  <c:v>56544.6</c:v>
                </c:pt>
                <c:pt idx="63">
                  <c:v>54418.2</c:v>
                </c:pt>
                <c:pt idx="64">
                  <c:v>52123.4</c:v>
                </c:pt>
                <c:pt idx="65">
                  <c:v>50002.7</c:v>
                </c:pt>
                <c:pt idx="66">
                  <c:v>48099.1</c:v>
                </c:pt>
                <c:pt idx="67">
                  <c:v>46232</c:v>
                </c:pt>
                <c:pt idx="68">
                  <c:v>44377.5</c:v>
                </c:pt>
                <c:pt idx="69">
                  <c:v>42717.7</c:v>
                </c:pt>
                <c:pt idx="70">
                  <c:v>40882.9</c:v>
                </c:pt>
                <c:pt idx="71">
                  <c:v>39057</c:v>
                </c:pt>
                <c:pt idx="72">
                  <c:v>37522.6</c:v>
                </c:pt>
                <c:pt idx="73">
                  <c:v>35897.1</c:v>
                </c:pt>
                <c:pt idx="74">
                  <c:v>34273.699999999997</c:v>
                </c:pt>
                <c:pt idx="75">
                  <c:v>33143.300000000003</c:v>
                </c:pt>
                <c:pt idx="76">
                  <c:v>31669.4</c:v>
                </c:pt>
                <c:pt idx="77">
                  <c:v>30167.7</c:v>
                </c:pt>
                <c:pt idx="78">
                  <c:v>29007.4</c:v>
                </c:pt>
                <c:pt idx="79">
                  <c:v>27768</c:v>
                </c:pt>
                <c:pt idx="80">
                  <c:v>26477.8</c:v>
                </c:pt>
                <c:pt idx="81">
                  <c:v>25513.3</c:v>
                </c:pt>
                <c:pt idx="82">
                  <c:v>24481.5</c:v>
                </c:pt>
                <c:pt idx="83">
                  <c:v>23515.1</c:v>
                </c:pt>
                <c:pt idx="84">
                  <c:v>22758.2</c:v>
                </c:pt>
                <c:pt idx="85">
                  <c:v>21829.3</c:v>
                </c:pt>
                <c:pt idx="86">
                  <c:v>20871.599999999999</c:v>
                </c:pt>
                <c:pt idx="87">
                  <c:v>20094.2</c:v>
                </c:pt>
                <c:pt idx="88">
                  <c:v>19240.7</c:v>
                </c:pt>
                <c:pt idx="89">
                  <c:v>18498</c:v>
                </c:pt>
                <c:pt idx="90">
                  <c:v>17819.099999999999</c:v>
                </c:pt>
                <c:pt idx="91">
                  <c:v>17194.3</c:v>
                </c:pt>
                <c:pt idx="92">
                  <c:v>16545.5</c:v>
                </c:pt>
                <c:pt idx="93">
                  <c:v>15987.6</c:v>
                </c:pt>
                <c:pt idx="94">
                  <c:v>15287.7</c:v>
                </c:pt>
                <c:pt idx="95">
                  <c:v>14680.8</c:v>
                </c:pt>
                <c:pt idx="96">
                  <c:v>14158.1</c:v>
                </c:pt>
                <c:pt idx="97">
                  <c:v>13541.2</c:v>
                </c:pt>
                <c:pt idx="98">
                  <c:v>13076.1</c:v>
                </c:pt>
                <c:pt idx="99">
                  <c:v>12643</c:v>
                </c:pt>
                <c:pt idx="100">
                  <c:v>12093.1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6305-435A-8D21-E21CCD0C1E3D}"/>
            </c:ext>
          </c:extLst>
        </c:ser>
        <c:ser>
          <c:idx val="5"/>
          <c:order val="5"/>
          <c:tx>
            <c:strRef>
              <c:f>Sheet2!$J$3</c:f>
              <c:strCache>
                <c:ptCount val="1"/>
                <c:pt idx="0">
                  <c:v>100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Sheet2!$D$4:$D$104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Sheet2!$J$4:$J$104</c:f>
              <c:numCache>
                <c:formatCode>General</c:formatCode>
                <c:ptCount val="101"/>
                <c:pt idx="0">
                  <c:v>46722</c:v>
                </c:pt>
                <c:pt idx="1">
                  <c:v>49137</c:v>
                </c:pt>
                <c:pt idx="2">
                  <c:v>52593.9</c:v>
                </c:pt>
                <c:pt idx="3">
                  <c:v>57516.6</c:v>
                </c:pt>
                <c:pt idx="4">
                  <c:v>61505.8</c:v>
                </c:pt>
                <c:pt idx="5">
                  <c:v>65350.5</c:v>
                </c:pt>
                <c:pt idx="6">
                  <c:v>69713.100000000006</c:v>
                </c:pt>
                <c:pt idx="7">
                  <c:v>73640.7</c:v>
                </c:pt>
                <c:pt idx="8">
                  <c:v>76586.100000000006</c:v>
                </c:pt>
                <c:pt idx="9">
                  <c:v>80702.100000000006</c:v>
                </c:pt>
                <c:pt idx="10">
                  <c:v>85133</c:v>
                </c:pt>
                <c:pt idx="11">
                  <c:v>88161.9</c:v>
                </c:pt>
                <c:pt idx="12">
                  <c:v>92148.4</c:v>
                </c:pt>
                <c:pt idx="13">
                  <c:v>96086.2</c:v>
                </c:pt>
                <c:pt idx="14">
                  <c:v>98806.9</c:v>
                </c:pt>
                <c:pt idx="15">
                  <c:v>102075.4</c:v>
                </c:pt>
                <c:pt idx="16">
                  <c:v>105045.6</c:v>
                </c:pt>
                <c:pt idx="17">
                  <c:v>107537.60000000001</c:v>
                </c:pt>
                <c:pt idx="18">
                  <c:v>110368.6</c:v>
                </c:pt>
                <c:pt idx="19">
                  <c:v>112697.1</c:v>
                </c:pt>
                <c:pt idx="20">
                  <c:v>114369.8</c:v>
                </c:pt>
                <c:pt idx="21">
                  <c:v>116532.6</c:v>
                </c:pt>
                <c:pt idx="22">
                  <c:v>118106.7</c:v>
                </c:pt>
                <c:pt idx="23">
                  <c:v>118542.9</c:v>
                </c:pt>
                <c:pt idx="24">
                  <c:v>119985.8</c:v>
                </c:pt>
                <c:pt idx="25">
                  <c:v>120709.9</c:v>
                </c:pt>
                <c:pt idx="26">
                  <c:v>121228.7</c:v>
                </c:pt>
                <c:pt idx="27">
                  <c:v>121509.1</c:v>
                </c:pt>
                <c:pt idx="28">
                  <c:v>121599.5</c:v>
                </c:pt>
                <c:pt idx="29">
                  <c:v>121279.6</c:v>
                </c:pt>
                <c:pt idx="30">
                  <c:v>121215.2</c:v>
                </c:pt>
                <c:pt idx="31">
                  <c:v>120832.6</c:v>
                </c:pt>
                <c:pt idx="32">
                  <c:v>119967.8</c:v>
                </c:pt>
                <c:pt idx="33">
                  <c:v>119211.7</c:v>
                </c:pt>
                <c:pt idx="34">
                  <c:v>118085.9</c:v>
                </c:pt>
                <c:pt idx="35">
                  <c:v>116866.5</c:v>
                </c:pt>
                <c:pt idx="36">
                  <c:v>115754.6</c:v>
                </c:pt>
                <c:pt idx="37">
                  <c:v>113980.8</c:v>
                </c:pt>
                <c:pt idx="38">
                  <c:v>112341.3</c:v>
                </c:pt>
                <c:pt idx="39">
                  <c:v>110692.4</c:v>
                </c:pt>
                <c:pt idx="40">
                  <c:v>108424.1</c:v>
                </c:pt>
                <c:pt idx="41">
                  <c:v>106346.3</c:v>
                </c:pt>
                <c:pt idx="42">
                  <c:v>104159.4</c:v>
                </c:pt>
                <c:pt idx="43">
                  <c:v>101895.6</c:v>
                </c:pt>
                <c:pt idx="44">
                  <c:v>99543.1</c:v>
                </c:pt>
                <c:pt idx="45">
                  <c:v>97309.5</c:v>
                </c:pt>
                <c:pt idx="46">
                  <c:v>94996.1</c:v>
                </c:pt>
                <c:pt idx="47">
                  <c:v>92333.6</c:v>
                </c:pt>
                <c:pt idx="48">
                  <c:v>89761.8</c:v>
                </c:pt>
                <c:pt idx="49">
                  <c:v>87125</c:v>
                </c:pt>
                <c:pt idx="50">
                  <c:v>84398.1</c:v>
                </c:pt>
                <c:pt idx="51">
                  <c:v>82038.100000000006</c:v>
                </c:pt>
                <c:pt idx="52">
                  <c:v>79512.899999999994</c:v>
                </c:pt>
                <c:pt idx="53">
                  <c:v>76954.8</c:v>
                </c:pt>
                <c:pt idx="54">
                  <c:v>74815.399999999994</c:v>
                </c:pt>
                <c:pt idx="55">
                  <c:v>72175.199999999997</c:v>
                </c:pt>
                <c:pt idx="56">
                  <c:v>69644.899999999994</c:v>
                </c:pt>
                <c:pt idx="57">
                  <c:v>67379.600000000006</c:v>
                </c:pt>
                <c:pt idx="58">
                  <c:v>65141.3</c:v>
                </c:pt>
                <c:pt idx="59">
                  <c:v>62625</c:v>
                </c:pt>
                <c:pt idx="60">
                  <c:v>60582.5</c:v>
                </c:pt>
                <c:pt idx="61">
                  <c:v>58234.400000000001</c:v>
                </c:pt>
                <c:pt idx="62">
                  <c:v>56042.5</c:v>
                </c:pt>
                <c:pt idx="63">
                  <c:v>54125.5</c:v>
                </c:pt>
                <c:pt idx="64">
                  <c:v>51727.199999999997</c:v>
                </c:pt>
                <c:pt idx="65">
                  <c:v>49795.8</c:v>
                </c:pt>
                <c:pt idx="66">
                  <c:v>47863.199999999997</c:v>
                </c:pt>
                <c:pt idx="67">
                  <c:v>45798.9</c:v>
                </c:pt>
                <c:pt idx="68">
                  <c:v>43948.5</c:v>
                </c:pt>
                <c:pt idx="69">
                  <c:v>42459.199999999997</c:v>
                </c:pt>
                <c:pt idx="70">
                  <c:v>40562.699999999997</c:v>
                </c:pt>
                <c:pt idx="71">
                  <c:v>38837.300000000003</c:v>
                </c:pt>
                <c:pt idx="72">
                  <c:v>37323.199999999997</c:v>
                </c:pt>
                <c:pt idx="73">
                  <c:v>35634</c:v>
                </c:pt>
                <c:pt idx="74">
                  <c:v>34047.199999999997</c:v>
                </c:pt>
                <c:pt idx="75">
                  <c:v>32796.199999999997</c:v>
                </c:pt>
                <c:pt idx="76">
                  <c:v>31417.599999999999</c:v>
                </c:pt>
                <c:pt idx="77">
                  <c:v>30053</c:v>
                </c:pt>
                <c:pt idx="78">
                  <c:v>28896.2</c:v>
                </c:pt>
                <c:pt idx="79">
                  <c:v>27588.5</c:v>
                </c:pt>
                <c:pt idx="80">
                  <c:v>26421.3</c:v>
                </c:pt>
                <c:pt idx="81">
                  <c:v>25526.6</c:v>
                </c:pt>
                <c:pt idx="82">
                  <c:v>24282.2</c:v>
                </c:pt>
                <c:pt idx="83">
                  <c:v>23346.799999999999</c:v>
                </c:pt>
                <c:pt idx="84">
                  <c:v>22508.7</c:v>
                </c:pt>
                <c:pt idx="85">
                  <c:v>21603</c:v>
                </c:pt>
                <c:pt idx="86">
                  <c:v>20702.900000000001</c:v>
                </c:pt>
                <c:pt idx="87">
                  <c:v>20045.2</c:v>
                </c:pt>
                <c:pt idx="88">
                  <c:v>19203.5</c:v>
                </c:pt>
                <c:pt idx="89">
                  <c:v>18325.2</c:v>
                </c:pt>
                <c:pt idx="90">
                  <c:v>17827.099999999999</c:v>
                </c:pt>
                <c:pt idx="91">
                  <c:v>17173.8</c:v>
                </c:pt>
                <c:pt idx="92">
                  <c:v>16407.900000000001</c:v>
                </c:pt>
                <c:pt idx="93">
                  <c:v>15849.5</c:v>
                </c:pt>
                <c:pt idx="94">
                  <c:v>15168.4</c:v>
                </c:pt>
                <c:pt idx="95">
                  <c:v>14603.4</c:v>
                </c:pt>
                <c:pt idx="96">
                  <c:v>14071.3</c:v>
                </c:pt>
                <c:pt idx="97">
                  <c:v>13548.1</c:v>
                </c:pt>
                <c:pt idx="98">
                  <c:v>13039.2</c:v>
                </c:pt>
                <c:pt idx="99">
                  <c:v>12559.3</c:v>
                </c:pt>
                <c:pt idx="100">
                  <c:v>12118.1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5-6305-435A-8D21-E21CCD0C1E3D}"/>
            </c:ext>
          </c:extLst>
        </c:ser>
        <c:ser>
          <c:idx val="6"/>
          <c:order val="6"/>
          <c:tx>
            <c:strRef>
              <c:f>Sheet2!$K$3</c:f>
              <c:strCache>
                <c:ptCount val="1"/>
                <c:pt idx="0">
                  <c:v>120</c:v>
                </c:pt>
              </c:strCache>
            </c:strRef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Sheet2!$D$4:$D$104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Sheet2!$K$4:$K$104</c:f>
              <c:numCache>
                <c:formatCode>General</c:formatCode>
                <c:ptCount val="101"/>
                <c:pt idx="0">
                  <c:v>46075.4</c:v>
                </c:pt>
                <c:pt idx="1">
                  <c:v>48421.2</c:v>
                </c:pt>
                <c:pt idx="2">
                  <c:v>52140.6</c:v>
                </c:pt>
                <c:pt idx="3">
                  <c:v>56771.9</c:v>
                </c:pt>
                <c:pt idx="4">
                  <c:v>60973</c:v>
                </c:pt>
                <c:pt idx="5">
                  <c:v>64383.5</c:v>
                </c:pt>
                <c:pt idx="6">
                  <c:v>68845.600000000006</c:v>
                </c:pt>
                <c:pt idx="7">
                  <c:v>72809.3</c:v>
                </c:pt>
                <c:pt idx="8">
                  <c:v>75737.2</c:v>
                </c:pt>
                <c:pt idx="9">
                  <c:v>79628.5</c:v>
                </c:pt>
                <c:pt idx="10">
                  <c:v>83658</c:v>
                </c:pt>
                <c:pt idx="11">
                  <c:v>86950.8</c:v>
                </c:pt>
                <c:pt idx="12">
                  <c:v>90736</c:v>
                </c:pt>
                <c:pt idx="13">
                  <c:v>94769.2</c:v>
                </c:pt>
                <c:pt idx="14">
                  <c:v>97495.9</c:v>
                </c:pt>
                <c:pt idx="15">
                  <c:v>100957.8</c:v>
                </c:pt>
                <c:pt idx="16">
                  <c:v>103516.3</c:v>
                </c:pt>
                <c:pt idx="17">
                  <c:v>105901</c:v>
                </c:pt>
                <c:pt idx="18">
                  <c:v>108903.8</c:v>
                </c:pt>
                <c:pt idx="19">
                  <c:v>111104.9</c:v>
                </c:pt>
                <c:pt idx="20">
                  <c:v>112593</c:v>
                </c:pt>
                <c:pt idx="21">
                  <c:v>114717.3</c:v>
                </c:pt>
                <c:pt idx="22">
                  <c:v>116378.6</c:v>
                </c:pt>
                <c:pt idx="23">
                  <c:v>117152.6</c:v>
                </c:pt>
                <c:pt idx="24">
                  <c:v>118066.3</c:v>
                </c:pt>
                <c:pt idx="25">
                  <c:v>118833.9</c:v>
                </c:pt>
                <c:pt idx="26">
                  <c:v>119523.6</c:v>
                </c:pt>
                <c:pt idx="27">
                  <c:v>119595.2</c:v>
                </c:pt>
                <c:pt idx="28">
                  <c:v>119863.5</c:v>
                </c:pt>
                <c:pt idx="29">
                  <c:v>119530.4</c:v>
                </c:pt>
                <c:pt idx="30">
                  <c:v>119267.6</c:v>
                </c:pt>
                <c:pt idx="31">
                  <c:v>118922.8</c:v>
                </c:pt>
                <c:pt idx="32">
                  <c:v>118178.4</c:v>
                </c:pt>
                <c:pt idx="33">
                  <c:v>117493.3</c:v>
                </c:pt>
                <c:pt idx="34">
                  <c:v>116510.9</c:v>
                </c:pt>
                <c:pt idx="35">
                  <c:v>114900</c:v>
                </c:pt>
                <c:pt idx="36">
                  <c:v>113882.2</c:v>
                </c:pt>
                <c:pt idx="37">
                  <c:v>112487.1</c:v>
                </c:pt>
                <c:pt idx="38">
                  <c:v>110758.8</c:v>
                </c:pt>
                <c:pt idx="39">
                  <c:v>109000.5</c:v>
                </c:pt>
                <c:pt idx="40">
                  <c:v>106932.6</c:v>
                </c:pt>
                <c:pt idx="41">
                  <c:v>104780.2</c:v>
                </c:pt>
                <c:pt idx="42">
                  <c:v>102635</c:v>
                </c:pt>
                <c:pt idx="43">
                  <c:v>100520.8</c:v>
                </c:pt>
                <c:pt idx="44">
                  <c:v>97926.5</c:v>
                </c:pt>
                <c:pt idx="45">
                  <c:v>95907.3</c:v>
                </c:pt>
                <c:pt idx="46">
                  <c:v>93536.9</c:v>
                </c:pt>
                <c:pt idx="47">
                  <c:v>91158.5</c:v>
                </c:pt>
                <c:pt idx="48">
                  <c:v>88752.6</c:v>
                </c:pt>
                <c:pt idx="49">
                  <c:v>85902.5</c:v>
                </c:pt>
                <c:pt idx="50">
                  <c:v>83330.600000000006</c:v>
                </c:pt>
                <c:pt idx="51">
                  <c:v>81064.800000000003</c:v>
                </c:pt>
                <c:pt idx="52">
                  <c:v>78529.399999999994</c:v>
                </c:pt>
                <c:pt idx="53">
                  <c:v>76086.2</c:v>
                </c:pt>
                <c:pt idx="54">
                  <c:v>73835.399999999994</c:v>
                </c:pt>
                <c:pt idx="55">
                  <c:v>71404.800000000003</c:v>
                </c:pt>
                <c:pt idx="56">
                  <c:v>68807.8</c:v>
                </c:pt>
                <c:pt idx="57">
                  <c:v>66591.600000000006</c:v>
                </c:pt>
                <c:pt idx="58">
                  <c:v>64266.5</c:v>
                </c:pt>
                <c:pt idx="59">
                  <c:v>61982.8</c:v>
                </c:pt>
                <c:pt idx="60">
                  <c:v>59841.4</c:v>
                </c:pt>
                <c:pt idx="61">
                  <c:v>57632.3</c:v>
                </c:pt>
                <c:pt idx="62">
                  <c:v>55400.7</c:v>
                </c:pt>
                <c:pt idx="63">
                  <c:v>53246.9</c:v>
                </c:pt>
                <c:pt idx="64">
                  <c:v>51146.9</c:v>
                </c:pt>
                <c:pt idx="65">
                  <c:v>49138.8</c:v>
                </c:pt>
                <c:pt idx="66">
                  <c:v>47177.4</c:v>
                </c:pt>
                <c:pt idx="67">
                  <c:v>45285</c:v>
                </c:pt>
                <c:pt idx="68">
                  <c:v>43623</c:v>
                </c:pt>
                <c:pt idx="69">
                  <c:v>42082.400000000001</c:v>
                </c:pt>
                <c:pt idx="70">
                  <c:v>40160</c:v>
                </c:pt>
                <c:pt idx="71">
                  <c:v>38390.1</c:v>
                </c:pt>
                <c:pt idx="72">
                  <c:v>36860.199999999997</c:v>
                </c:pt>
                <c:pt idx="73">
                  <c:v>35183.4</c:v>
                </c:pt>
                <c:pt idx="74">
                  <c:v>33647.5</c:v>
                </c:pt>
                <c:pt idx="75">
                  <c:v>32510.400000000001</c:v>
                </c:pt>
                <c:pt idx="76">
                  <c:v>31130.6</c:v>
                </c:pt>
                <c:pt idx="77">
                  <c:v>29771.200000000001</c:v>
                </c:pt>
                <c:pt idx="78">
                  <c:v>28580.9</c:v>
                </c:pt>
                <c:pt idx="79">
                  <c:v>27151.200000000001</c:v>
                </c:pt>
                <c:pt idx="80">
                  <c:v>26129.3</c:v>
                </c:pt>
                <c:pt idx="81">
                  <c:v>25242.400000000001</c:v>
                </c:pt>
                <c:pt idx="82">
                  <c:v>24113.9</c:v>
                </c:pt>
                <c:pt idx="83">
                  <c:v>23127.5</c:v>
                </c:pt>
                <c:pt idx="84">
                  <c:v>22445.200000000001</c:v>
                </c:pt>
                <c:pt idx="85">
                  <c:v>21461.200000000001</c:v>
                </c:pt>
                <c:pt idx="86">
                  <c:v>20544.8</c:v>
                </c:pt>
                <c:pt idx="87">
                  <c:v>19822.7</c:v>
                </c:pt>
                <c:pt idx="88">
                  <c:v>18973.3</c:v>
                </c:pt>
                <c:pt idx="89">
                  <c:v>18319.8</c:v>
                </c:pt>
                <c:pt idx="90">
                  <c:v>17648.400000000001</c:v>
                </c:pt>
                <c:pt idx="91">
                  <c:v>17016.900000000001</c:v>
                </c:pt>
                <c:pt idx="92">
                  <c:v>16330.8</c:v>
                </c:pt>
                <c:pt idx="93">
                  <c:v>15752.9</c:v>
                </c:pt>
                <c:pt idx="94">
                  <c:v>15098.4</c:v>
                </c:pt>
                <c:pt idx="95">
                  <c:v>14488.1</c:v>
                </c:pt>
                <c:pt idx="96">
                  <c:v>14042.3</c:v>
                </c:pt>
                <c:pt idx="97">
                  <c:v>13467.1</c:v>
                </c:pt>
                <c:pt idx="98">
                  <c:v>12878.3</c:v>
                </c:pt>
                <c:pt idx="99">
                  <c:v>12526.9</c:v>
                </c:pt>
                <c:pt idx="100">
                  <c:v>12010.1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6-6305-435A-8D21-E21CCD0C1E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8478720"/>
        <c:axId val="248501376"/>
      </c:scatterChart>
      <c:valAx>
        <c:axId val="248478720"/>
        <c:scaling>
          <c:orientation val="minMax"/>
          <c:max val="400"/>
          <c:min val="30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Wavelength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(nm)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501376"/>
        <c:crosses val="autoZero"/>
        <c:crossBetween val="midCat"/>
      </c:valAx>
      <c:valAx>
        <c:axId val="2485013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Fluorescence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intensity (a.u)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47872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Sheet4!$F$6</c:f>
              <c:strCache>
                <c:ptCount val="1"/>
                <c:pt idx="0">
                  <c:v>c</c:v>
                </c:pt>
              </c:strCache>
            </c:strRef>
          </c:tx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Sheet4!$E$7:$E$107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Sheet4!$F$7:$F$107</c:f>
              <c:numCache>
                <c:formatCode>General</c:formatCode>
                <c:ptCount val="101"/>
                <c:pt idx="0">
                  <c:v>46661</c:v>
                </c:pt>
                <c:pt idx="1">
                  <c:v>49437.7</c:v>
                </c:pt>
                <c:pt idx="2">
                  <c:v>53473.5</c:v>
                </c:pt>
                <c:pt idx="3">
                  <c:v>58470.9</c:v>
                </c:pt>
                <c:pt idx="4">
                  <c:v>63275</c:v>
                </c:pt>
                <c:pt idx="5">
                  <c:v>67270</c:v>
                </c:pt>
                <c:pt idx="6">
                  <c:v>72737.8</c:v>
                </c:pt>
                <c:pt idx="7">
                  <c:v>76917.899999999994</c:v>
                </c:pt>
                <c:pt idx="8">
                  <c:v>80406.899999999994</c:v>
                </c:pt>
                <c:pt idx="9">
                  <c:v>84995.3</c:v>
                </c:pt>
                <c:pt idx="10">
                  <c:v>89666.9</c:v>
                </c:pt>
                <c:pt idx="11">
                  <c:v>93600.5</c:v>
                </c:pt>
                <c:pt idx="12">
                  <c:v>98205.8</c:v>
                </c:pt>
                <c:pt idx="13">
                  <c:v>102328.7</c:v>
                </c:pt>
                <c:pt idx="14">
                  <c:v>105635.5</c:v>
                </c:pt>
                <c:pt idx="15">
                  <c:v>109509.3</c:v>
                </c:pt>
                <c:pt idx="16">
                  <c:v>113030.6</c:v>
                </c:pt>
                <c:pt idx="17">
                  <c:v>115485</c:v>
                </c:pt>
                <c:pt idx="18">
                  <c:v>118966.39999999999</c:v>
                </c:pt>
                <c:pt idx="19">
                  <c:v>121612.2</c:v>
                </c:pt>
                <c:pt idx="20">
                  <c:v>123450.7</c:v>
                </c:pt>
                <c:pt idx="21">
                  <c:v>125834.7</c:v>
                </c:pt>
                <c:pt idx="22">
                  <c:v>127656.1</c:v>
                </c:pt>
                <c:pt idx="23">
                  <c:v>128480.3</c:v>
                </c:pt>
                <c:pt idx="24">
                  <c:v>129949.7</c:v>
                </c:pt>
                <c:pt idx="25">
                  <c:v>130992.7</c:v>
                </c:pt>
                <c:pt idx="26">
                  <c:v>131375.9</c:v>
                </c:pt>
                <c:pt idx="27">
                  <c:v>131820.79999999999</c:v>
                </c:pt>
                <c:pt idx="28">
                  <c:v>131907.70000000001</c:v>
                </c:pt>
                <c:pt idx="29">
                  <c:v>131963.20000000001</c:v>
                </c:pt>
                <c:pt idx="30">
                  <c:v>131610.29999999999</c:v>
                </c:pt>
                <c:pt idx="31">
                  <c:v>131249.29999999999</c:v>
                </c:pt>
                <c:pt idx="32">
                  <c:v>130323.3</c:v>
                </c:pt>
                <c:pt idx="33">
                  <c:v>129539.1</c:v>
                </c:pt>
                <c:pt idx="34">
                  <c:v>128438.39999999999</c:v>
                </c:pt>
                <c:pt idx="35">
                  <c:v>126920.8</c:v>
                </c:pt>
                <c:pt idx="36">
                  <c:v>125507.4</c:v>
                </c:pt>
                <c:pt idx="37">
                  <c:v>123913.8</c:v>
                </c:pt>
                <c:pt idx="38">
                  <c:v>121828.2</c:v>
                </c:pt>
                <c:pt idx="39">
                  <c:v>119728.5</c:v>
                </c:pt>
                <c:pt idx="40">
                  <c:v>117580.8</c:v>
                </c:pt>
                <c:pt idx="41">
                  <c:v>114964.8</c:v>
                </c:pt>
                <c:pt idx="42">
                  <c:v>112910.8</c:v>
                </c:pt>
                <c:pt idx="43">
                  <c:v>110389.1</c:v>
                </c:pt>
                <c:pt idx="44">
                  <c:v>107872.8</c:v>
                </c:pt>
                <c:pt idx="45">
                  <c:v>105173.4</c:v>
                </c:pt>
                <c:pt idx="46">
                  <c:v>102465.7</c:v>
                </c:pt>
                <c:pt idx="47">
                  <c:v>99906.3</c:v>
                </c:pt>
                <c:pt idx="48">
                  <c:v>97154.2</c:v>
                </c:pt>
                <c:pt idx="49">
                  <c:v>94198.2</c:v>
                </c:pt>
                <c:pt idx="50">
                  <c:v>91333.8</c:v>
                </c:pt>
                <c:pt idx="51">
                  <c:v>88675.9</c:v>
                </c:pt>
                <c:pt idx="52">
                  <c:v>85952.7</c:v>
                </c:pt>
                <c:pt idx="53">
                  <c:v>83137.399999999994</c:v>
                </c:pt>
                <c:pt idx="54">
                  <c:v>80438.100000000006</c:v>
                </c:pt>
                <c:pt idx="55">
                  <c:v>77656</c:v>
                </c:pt>
                <c:pt idx="56">
                  <c:v>74922.399999999994</c:v>
                </c:pt>
                <c:pt idx="57">
                  <c:v>72503</c:v>
                </c:pt>
                <c:pt idx="58">
                  <c:v>69821</c:v>
                </c:pt>
                <c:pt idx="59">
                  <c:v>67378.8</c:v>
                </c:pt>
                <c:pt idx="60">
                  <c:v>64870.9</c:v>
                </c:pt>
                <c:pt idx="61">
                  <c:v>62468</c:v>
                </c:pt>
                <c:pt idx="62">
                  <c:v>59970.8</c:v>
                </c:pt>
                <c:pt idx="63">
                  <c:v>57782.7</c:v>
                </c:pt>
                <c:pt idx="64">
                  <c:v>55319</c:v>
                </c:pt>
                <c:pt idx="65">
                  <c:v>53119.6</c:v>
                </c:pt>
                <c:pt idx="66">
                  <c:v>51038</c:v>
                </c:pt>
                <c:pt idx="67">
                  <c:v>48805.8</c:v>
                </c:pt>
                <c:pt idx="68">
                  <c:v>46836.9</c:v>
                </c:pt>
                <c:pt idx="69">
                  <c:v>45176.2</c:v>
                </c:pt>
                <c:pt idx="70">
                  <c:v>43053.2</c:v>
                </c:pt>
                <c:pt idx="71">
                  <c:v>41174.6</c:v>
                </c:pt>
                <c:pt idx="72">
                  <c:v>39532</c:v>
                </c:pt>
                <c:pt idx="73">
                  <c:v>37668.6</c:v>
                </c:pt>
                <c:pt idx="74">
                  <c:v>36031.4</c:v>
                </c:pt>
                <c:pt idx="75">
                  <c:v>34640.400000000001</c:v>
                </c:pt>
                <c:pt idx="76">
                  <c:v>33077.199999999997</c:v>
                </c:pt>
                <c:pt idx="77">
                  <c:v>31610.3</c:v>
                </c:pt>
                <c:pt idx="78">
                  <c:v>30337.200000000001</c:v>
                </c:pt>
                <c:pt idx="79">
                  <c:v>28846.5</c:v>
                </c:pt>
                <c:pt idx="80">
                  <c:v>27669.5</c:v>
                </c:pt>
                <c:pt idx="81">
                  <c:v>26546.1</c:v>
                </c:pt>
                <c:pt idx="82">
                  <c:v>25341.1</c:v>
                </c:pt>
                <c:pt idx="83">
                  <c:v>24469.1</c:v>
                </c:pt>
                <c:pt idx="84">
                  <c:v>23532.3</c:v>
                </c:pt>
                <c:pt idx="85">
                  <c:v>22455.5</c:v>
                </c:pt>
                <c:pt idx="86">
                  <c:v>21403.5</c:v>
                </c:pt>
                <c:pt idx="87">
                  <c:v>20580.8</c:v>
                </c:pt>
                <c:pt idx="88">
                  <c:v>19617.2</c:v>
                </c:pt>
                <c:pt idx="89">
                  <c:v>18903.099999999999</c:v>
                </c:pt>
                <c:pt idx="90">
                  <c:v>18131.900000000001</c:v>
                </c:pt>
                <c:pt idx="91">
                  <c:v>17464.3</c:v>
                </c:pt>
                <c:pt idx="92">
                  <c:v>16768.5</c:v>
                </c:pt>
                <c:pt idx="93">
                  <c:v>16106.8</c:v>
                </c:pt>
                <c:pt idx="94">
                  <c:v>15418.4</c:v>
                </c:pt>
                <c:pt idx="95">
                  <c:v>14724.6</c:v>
                </c:pt>
                <c:pt idx="96">
                  <c:v>14214.3</c:v>
                </c:pt>
                <c:pt idx="97">
                  <c:v>13570.3</c:v>
                </c:pt>
                <c:pt idx="98">
                  <c:v>12950.6</c:v>
                </c:pt>
                <c:pt idx="99">
                  <c:v>12511.3</c:v>
                </c:pt>
                <c:pt idx="100">
                  <c:v>11967.2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A5A1-4170-A4C3-B73C5C6F6405}"/>
            </c:ext>
          </c:extLst>
        </c:ser>
        <c:ser>
          <c:idx val="1"/>
          <c:order val="1"/>
          <c:tx>
            <c:strRef>
              <c:f>Sheet4!$G$6</c:f>
              <c:strCache>
                <c:ptCount val="1"/>
                <c:pt idx="0">
                  <c:v>20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Sheet4!$E$7:$E$107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Sheet4!$G$7:$G$107</c:f>
              <c:numCache>
                <c:formatCode>General</c:formatCode>
                <c:ptCount val="101"/>
                <c:pt idx="0">
                  <c:v>45299.1</c:v>
                </c:pt>
                <c:pt idx="1">
                  <c:v>47975.5</c:v>
                </c:pt>
                <c:pt idx="2">
                  <c:v>51746.3</c:v>
                </c:pt>
                <c:pt idx="3">
                  <c:v>56690.8</c:v>
                </c:pt>
                <c:pt idx="4">
                  <c:v>61339.1</c:v>
                </c:pt>
                <c:pt idx="5">
                  <c:v>65504.3</c:v>
                </c:pt>
                <c:pt idx="6">
                  <c:v>70237.399999999994</c:v>
                </c:pt>
                <c:pt idx="7">
                  <c:v>74672</c:v>
                </c:pt>
                <c:pt idx="8">
                  <c:v>77957.7</c:v>
                </c:pt>
                <c:pt idx="9">
                  <c:v>82588.399999999994</c:v>
                </c:pt>
                <c:pt idx="10">
                  <c:v>87300</c:v>
                </c:pt>
                <c:pt idx="11">
                  <c:v>91243</c:v>
                </c:pt>
                <c:pt idx="12">
                  <c:v>95317.8</c:v>
                </c:pt>
                <c:pt idx="13">
                  <c:v>99803.1</c:v>
                </c:pt>
                <c:pt idx="14">
                  <c:v>103124.5</c:v>
                </c:pt>
                <c:pt idx="15">
                  <c:v>106474.3</c:v>
                </c:pt>
                <c:pt idx="16">
                  <c:v>110156.5</c:v>
                </c:pt>
                <c:pt idx="17">
                  <c:v>112791.1</c:v>
                </c:pt>
                <c:pt idx="18">
                  <c:v>115760.8</c:v>
                </c:pt>
                <c:pt idx="19">
                  <c:v>118434.4</c:v>
                </c:pt>
                <c:pt idx="20">
                  <c:v>120362.6</c:v>
                </c:pt>
                <c:pt idx="21">
                  <c:v>122740.9</c:v>
                </c:pt>
                <c:pt idx="22">
                  <c:v>124492.8</c:v>
                </c:pt>
                <c:pt idx="23">
                  <c:v>125245</c:v>
                </c:pt>
                <c:pt idx="24">
                  <c:v>126839.8</c:v>
                </c:pt>
                <c:pt idx="25">
                  <c:v>127843.4</c:v>
                </c:pt>
                <c:pt idx="26">
                  <c:v>128240.3</c:v>
                </c:pt>
                <c:pt idx="27">
                  <c:v>128511.8</c:v>
                </c:pt>
                <c:pt idx="28">
                  <c:v>128672.4</c:v>
                </c:pt>
                <c:pt idx="29">
                  <c:v>128370.2</c:v>
                </c:pt>
                <c:pt idx="30">
                  <c:v>128536.1</c:v>
                </c:pt>
                <c:pt idx="31">
                  <c:v>128062.6</c:v>
                </c:pt>
                <c:pt idx="32">
                  <c:v>127160.8</c:v>
                </c:pt>
                <c:pt idx="33">
                  <c:v>126526.2</c:v>
                </c:pt>
                <c:pt idx="34">
                  <c:v>125178.3</c:v>
                </c:pt>
                <c:pt idx="35">
                  <c:v>124019.3</c:v>
                </c:pt>
                <c:pt idx="36">
                  <c:v>122604.5</c:v>
                </c:pt>
                <c:pt idx="37">
                  <c:v>120819.5</c:v>
                </c:pt>
                <c:pt idx="38">
                  <c:v>118710</c:v>
                </c:pt>
                <c:pt idx="39">
                  <c:v>117041.4</c:v>
                </c:pt>
                <c:pt idx="40">
                  <c:v>114679.3</c:v>
                </c:pt>
                <c:pt idx="41">
                  <c:v>112230.9</c:v>
                </c:pt>
                <c:pt idx="42">
                  <c:v>110235.9</c:v>
                </c:pt>
                <c:pt idx="43">
                  <c:v>107797.9</c:v>
                </c:pt>
                <c:pt idx="44">
                  <c:v>105127.3</c:v>
                </c:pt>
                <c:pt idx="45">
                  <c:v>102626.9</c:v>
                </c:pt>
                <c:pt idx="46">
                  <c:v>100092.8</c:v>
                </c:pt>
                <c:pt idx="47">
                  <c:v>97272.9</c:v>
                </c:pt>
                <c:pt idx="48">
                  <c:v>94655.7</c:v>
                </c:pt>
                <c:pt idx="49">
                  <c:v>91697.1</c:v>
                </c:pt>
                <c:pt idx="50">
                  <c:v>89045</c:v>
                </c:pt>
                <c:pt idx="51">
                  <c:v>86316.4</c:v>
                </c:pt>
                <c:pt idx="52">
                  <c:v>83640.399999999994</c:v>
                </c:pt>
                <c:pt idx="53">
                  <c:v>80814.5</c:v>
                </c:pt>
                <c:pt idx="54">
                  <c:v>78611.7</c:v>
                </c:pt>
                <c:pt idx="55">
                  <c:v>75683.899999999994</c:v>
                </c:pt>
                <c:pt idx="56">
                  <c:v>72997</c:v>
                </c:pt>
                <c:pt idx="57">
                  <c:v>70665.7</c:v>
                </c:pt>
                <c:pt idx="58">
                  <c:v>68124</c:v>
                </c:pt>
                <c:pt idx="59">
                  <c:v>65460.2</c:v>
                </c:pt>
                <c:pt idx="60">
                  <c:v>63256.7</c:v>
                </c:pt>
                <c:pt idx="61">
                  <c:v>60786.3</c:v>
                </c:pt>
                <c:pt idx="62">
                  <c:v>58398.2</c:v>
                </c:pt>
                <c:pt idx="63">
                  <c:v>56269.599999999999</c:v>
                </c:pt>
                <c:pt idx="64">
                  <c:v>53898.8</c:v>
                </c:pt>
                <c:pt idx="65">
                  <c:v>51581.2</c:v>
                </c:pt>
                <c:pt idx="66">
                  <c:v>49732.4</c:v>
                </c:pt>
                <c:pt idx="67">
                  <c:v>47581.4</c:v>
                </c:pt>
                <c:pt idx="68">
                  <c:v>45589</c:v>
                </c:pt>
                <c:pt idx="69">
                  <c:v>43839.8</c:v>
                </c:pt>
                <c:pt idx="70">
                  <c:v>41981</c:v>
                </c:pt>
                <c:pt idx="71">
                  <c:v>40074.9</c:v>
                </c:pt>
                <c:pt idx="72">
                  <c:v>38472.300000000003</c:v>
                </c:pt>
                <c:pt idx="73">
                  <c:v>36610.699999999997</c:v>
                </c:pt>
                <c:pt idx="74">
                  <c:v>34945.599999999999</c:v>
                </c:pt>
                <c:pt idx="75">
                  <c:v>33657.5</c:v>
                </c:pt>
                <c:pt idx="76">
                  <c:v>32164.2</c:v>
                </c:pt>
                <c:pt idx="77">
                  <c:v>30671</c:v>
                </c:pt>
                <c:pt idx="78">
                  <c:v>29495.9</c:v>
                </c:pt>
                <c:pt idx="79">
                  <c:v>28017.599999999999</c:v>
                </c:pt>
                <c:pt idx="80">
                  <c:v>26749.1</c:v>
                </c:pt>
                <c:pt idx="81">
                  <c:v>25732.799999999999</c:v>
                </c:pt>
                <c:pt idx="82">
                  <c:v>24515.7</c:v>
                </c:pt>
                <c:pt idx="83">
                  <c:v>23504</c:v>
                </c:pt>
                <c:pt idx="84">
                  <c:v>22795.3</c:v>
                </c:pt>
                <c:pt idx="85">
                  <c:v>21762.5</c:v>
                </c:pt>
                <c:pt idx="86">
                  <c:v>20750.3</c:v>
                </c:pt>
                <c:pt idx="87">
                  <c:v>19967.400000000001</c:v>
                </c:pt>
                <c:pt idx="88">
                  <c:v>19016.099999999999</c:v>
                </c:pt>
                <c:pt idx="89">
                  <c:v>18175</c:v>
                </c:pt>
                <c:pt idx="90">
                  <c:v>17629.7</c:v>
                </c:pt>
                <c:pt idx="91">
                  <c:v>16842.599999999999</c:v>
                </c:pt>
                <c:pt idx="92">
                  <c:v>16114.2</c:v>
                </c:pt>
                <c:pt idx="93">
                  <c:v>15562.5</c:v>
                </c:pt>
                <c:pt idx="94">
                  <c:v>14827.8</c:v>
                </c:pt>
                <c:pt idx="95">
                  <c:v>14242.4</c:v>
                </c:pt>
                <c:pt idx="96">
                  <c:v>13655.9</c:v>
                </c:pt>
                <c:pt idx="97">
                  <c:v>12981.4</c:v>
                </c:pt>
                <c:pt idx="98">
                  <c:v>12498</c:v>
                </c:pt>
                <c:pt idx="99">
                  <c:v>12021.7</c:v>
                </c:pt>
                <c:pt idx="100">
                  <c:v>11464.8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A5A1-4170-A4C3-B73C5C6F6405}"/>
            </c:ext>
          </c:extLst>
        </c:ser>
        <c:ser>
          <c:idx val="2"/>
          <c:order val="2"/>
          <c:tx>
            <c:strRef>
              <c:f>Sheet4!$H$6</c:f>
              <c:strCache>
                <c:ptCount val="1"/>
                <c:pt idx="0">
                  <c:v>40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Sheet4!$E$7:$E$107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Sheet4!$H$7:$H$107</c:f>
              <c:numCache>
                <c:formatCode>General</c:formatCode>
                <c:ptCount val="101"/>
                <c:pt idx="0">
                  <c:v>45149.3</c:v>
                </c:pt>
                <c:pt idx="1">
                  <c:v>47786.400000000001</c:v>
                </c:pt>
                <c:pt idx="2">
                  <c:v>51735.1</c:v>
                </c:pt>
                <c:pt idx="3">
                  <c:v>56538.3</c:v>
                </c:pt>
                <c:pt idx="4">
                  <c:v>61011.1</c:v>
                </c:pt>
                <c:pt idx="5">
                  <c:v>64901.1</c:v>
                </c:pt>
                <c:pt idx="6">
                  <c:v>69865.2</c:v>
                </c:pt>
                <c:pt idx="7">
                  <c:v>73984.100000000006</c:v>
                </c:pt>
                <c:pt idx="8">
                  <c:v>77056.399999999994</c:v>
                </c:pt>
                <c:pt idx="9">
                  <c:v>81703.3</c:v>
                </c:pt>
                <c:pt idx="10">
                  <c:v>86048.2</c:v>
                </c:pt>
                <c:pt idx="11">
                  <c:v>89534.1</c:v>
                </c:pt>
                <c:pt idx="12">
                  <c:v>93869.5</c:v>
                </c:pt>
                <c:pt idx="13">
                  <c:v>98123.1</c:v>
                </c:pt>
                <c:pt idx="14">
                  <c:v>101364.9</c:v>
                </c:pt>
                <c:pt idx="15">
                  <c:v>104901.8</c:v>
                </c:pt>
                <c:pt idx="16">
                  <c:v>108158.6</c:v>
                </c:pt>
                <c:pt idx="17">
                  <c:v>110874.9</c:v>
                </c:pt>
                <c:pt idx="18">
                  <c:v>113894</c:v>
                </c:pt>
                <c:pt idx="19">
                  <c:v>116237.4</c:v>
                </c:pt>
                <c:pt idx="20">
                  <c:v>118265.2</c:v>
                </c:pt>
                <c:pt idx="21">
                  <c:v>120515.3</c:v>
                </c:pt>
                <c:pt idx="22">
                  <c:v>122206</c:v>
                </c:pt>
                <c:pt idx="23">
                  <c:v>123125.8</c:v>
                </c:pt>
                <c:pt idx="24">
                  <c:v>124483.3</c:v>
                </c:pt>
                <c:pt idx="25">
                  <c:v>125591.5</c:v>
                </c:pt>
                <c:pt idx="26">
                  <c:v>125891.7</c:v>
                </c:pt>
                <c:pt idx="27">
                  <c:v>126342.3</c:v>
                </c:pt>
                <c:pt idx="28">
                  <c:v>126693</c:v>
                </c:pt>
                <c:pt idx="29">
                  <c:v>126390.1</c:v>
                </c:pt>
                <c:pt idx="30">
                  <c:v>126403.9</c:v>
                </c:pt>
                <c:pt idx="31">
                  <c:v>125771.7</c:v>
                </c:pt>
                <c:pt idx="32">
                  <c:v>125044</c:v>
                </c:pt>
                <c:pt idx="33">
                  <c:v>124268.9</c:v>
                </c:pt>
                <c:pt idx="34">
                  <c:v>123290.9</c:v>
                </c:pt>
                <c:pt idx="35">
                  <c:v>121768</c:v>
                </c:pt>
                <c:pt idx="36">
                  <c:v>120506</c:v>
                </c:pt>
                <c:pt idx="37">
                  <c:v>118775.8</c:v>
                </c:pt>
                <c:pt idx="38">
                  <c:v>116925.3</c:v>
                </c:pt>
                <c:pt idx="39">
                  <c:v>115227.7</c:v>
                </c:pt>
                <c:pt idx="40">
                  <c:v>112988.8</c:v>
                </c:pt>
                <c:pt idx="41">
                  <c:v>110680.3</c:v>
                </c:pt>
                <c:pt idx="42">
                  <c:v>108564.1</c:v>
                </c:pt>
                <c:pt idx="43">
                  <c:v>106103.3</c:v>
                </c:pt>
                <c:pt idx="44">
                  <c:v>103402.6</c:v>
                </c:pt>
                <c:pt idx="45">
                  <c:v>101214.7</c:v>
                </c:pt>
                <c:pt idx="46">
                  <c:v>98599.7</c:v>
                </c:pt>
                <c:pt idx="47">
                  <c:v>95906.5</c:v>
                </c:pt>
                <c:pt idx="48">
                  <c:v>93308.1</c:v>
                </c:pt>
                <c:pt idx="49">
                  <c:v>90457.600000000006</c:v>
                </c:pt>
                <c:pt idx="50">
                  <c:v>87891.8</c:v>
                </c:pt>
                <c:pt idx="51">
                  <c:v>85426.1</c:v>
                </c:pt>
                <c:pt idx="52">
                  <c:v>82684.800000000003</c:v>
                </c:pt>
                <c:pt idx="53">
                  <c:v>80061.399999999994</c:v>
                </c:pt>
                <c:pt idx="54">
                  <c:v>77467</c:v>
                </c:pt>
                <c:pt idx="55">
                  <c:v>74860.399999999994</c:v>
                </c:pt>
                <c:pt idx="56">
                  <c:v>72186.8</c:v>
                </c:pt>
                <c:pt idx="57">
                  <c:v>69843.8</c:v>
                </c:pt>
                <c:pt idx="58">
                  <c:v>67349.399999999994</c:v>
                </c:pt>
                <c:pt idx="59">
                  <c:v>64828.6</c:v>
                </c:pt>
                <c:pt idx="60">
                  <c:v>62599.4</c:v>
                </c:pt>
                <c:pt idx="61">
                  <c:v>60204</c:v>
                </c:pt>
                <c:pt idx="62">
                  <c:v>57823.5</c:v>
                </c:pt>
                <c:pt idx="63">
                  <c:v>55780.800000000003</c:v>
                </c:pt>
                <c:pt idx="64">
                  <c:v>53391.3</c:v>
                </c:pt>
                <c:pt idx="65">
                  <c:v>51148.5</c:v>
                </c:pt>
                <c:pt idx="66">
                  <c:v>49277.599999999999</c:v>
                </c:pt>
                <c:pt idx="67">
                  <c:v>47110.9</c:v>
                </c:pt>
                <c:pt idx="68">
                  <c:v>45284.2</c:v>
                </c:pt>
                <c:pt idx="69">
                  <c:v>43572.5</c:v>
                </c:pt>
                <c:pt idx="70">
                  <c:v>41667</c:v>
                </c:pt>
                <c:pt idx="71">
                  <c:v>39867.1</c:v>
                </c:pt>
                <c:pt idx="72">
                  <c:v>38250.5</c:v>
                </c:pt>
                <c:pt idx="73">
                  <c:v>36405.599999999999</c:v>
                </c:pt>
                <c:pt idx="74">
                  <c:v>34822</c:v>
                </c:pt>
                <c:pt idx="75">
                  <c:v>33531.4</c:v>
                </c:pt>
                <c:pt idx="76">
                  <c:v>31988.7</c:v>
                </c:pt>
                <c:pt idx="77">
                  <c:v>30587</c:v>
                </c:pt>
                <c:pt idx="78">
                  <c:v>29375.7</c:v>
                </c:pt>
                <c:pt idx="79">
                  <c:v>28024.7</c:v>
                </c:pt>
                <c:pt idx="80">
                  <c:v>26758.7</c:v>
                </c:pt>
                <c:pt idx="81">
                  <c:v>25926.3</c:v>
                </c:pt>
                <c:pt idx="82">
                  <c:v>24653.200000000001</c:v>
                </c:pt>
                <c:pt idx="83">
                  <c:v>23693.4</c:v>
                </c:pt>
                <c:pt idx="84">
                  <c:v>22758.799999999999</c:v>
                </c:pt>
                <c:pt idx="85">
                  <c:v>21800.6</c:v>
                </c:pt>
                <c:pt idx="86">
                  <c:v>20852.099999999999</c:v>
                </c:pt>
                <c:pt idx="87">
                  <c:v>20117.2</c:v>
                </c:pt>
                <c:pt idx="88">
                  <c:v>19265.099999999999</c:v>
                </c:pt>
                <c:pt idx="89">
                  <c:v>18434.8</c:v>
                </c:pt>
                <c:pt idx="90">
                  <c:v>17764.3</c:v>
                </c:pt>
                <c:pt idx="91">
                  <c:v>17140.099999999999</c:v>
                </c:pt>
                <c:pt idx="92">
                  <c:v>16327</c:v>
                </c:pt>
                <c:pt idx="93">
                  <c:v>15803.8</c:v>
                </c:pt>
                <c:pt idx="94">
                  <c:v>15059.3</c:v>
                </c:pt>
                <c:pt idx="95">
                  <c:v>14397.2</c:v>
                </c:pt>
                <c:pt idx="96">
                  <c:v>13958.9</c:v>
                </c:pt>
                <c:pt idx="97">
                  <c:v>13303.9</c:v>
                </c:pt>
                <c:pt idx="98">
                  <c:v>12718.6</c:v>
                </c:pt>
                <c:pt idx="99">
                  <c:v>12329.9</c:v>
                </c:pt>
                <c:pt idx="100">
                  <c:v>11765.9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A5A1-4170-A4C3-B73C5C6F6405}"/>
            </c:ext>
          </c:extLst>
        </c:ser>
        <c:ser>
          <c:idx val="3"/>
          <c:order val="3"/>
          <c:tx>
            <c:strRef>
              <c:f>Sheet4!$I$6</c:f>
              <c:strCache>
                <c:ptCount val="1"/>
                <c:pt idx="0">
                  <c:v>60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Sheet4!$E$7:$E$107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Sheet4!$I$7:$I$107</c:f>
              <c:numCache>
                <c:formatCode>General</c:formatCode>
                <c:ptCount val="101"/>
                <c:pt idx="0">
                  <c:v>44722.400000000001</c:v>
                </c:pt>
                <c:pt idx="1">
                  <c:v>47467.1</c:v>
                </c:pt>
                <c:pt idx="2">
                  <c:v>51164.4</c:v>
                </c:pt>
                <c:pt idx="3">
                  <c:v>56278.3</c:v>
                </c:pt>
                <c:pt idx="4">
                  <c:v>60821.5</c:v>
                </c:pt>
                <c:pt idx="5">
                  <c:v>65026.8</c:v>
                </c:pt>
                <c:pt idx="6">
                  <c:v>69631.100000000006</c:v>
                </c:pt>
                <c:pt idx="7">
                  <c:v>73990.600000000006</c:v>
                </c:pt>
                <c:pt idx="8">
                  <c:v>77549.5</c:v>
                </c:pt>
                <c:pt idx="9">
                  <c:v>81935</c:v>
                </c:pt>
                <c:pt idx="10">
                  <c:v>86576.3</c:v>
                </c:pt>
                <c:pt idx="11">
                  <c:v>90320.7</c:v>
                </c:pt>
                <c:pt idx="12">
                  <c:v>94692</c:v>
                </c:pt>
                <c:pt idx="13">
                  <c:v>98924.800000000003</c:v>
                </c:pt>
                <c:pt idx="14">
                  <c:v>102188.8</c:v>
                </c:pt>
                <c:pt idx="15">
                  <c:v>105579.7</c:v>
                </c:pt>
                <c:pt idx="16">
                  <c:v>109105</c:v>
                </c:pt>
                <c:pt idx="17">
                  <c:v>111733.9</c:v>
                </c:pt>
                <c:pt idx="18">
                  <c:v>115102.2</c:v>
                </c:pt>
                <c:pt idx="19">
                  <c:v>117863.2</c:v>
                </c:pt>
                <c:pt idx="20">
                  <c:v>119656.2</c:v>
                </c:pt>
                <c:pt idx="21">
                  <c:v>121950.39999999999</c:v>
                </c:pt>
                <c:pt idx="22">
                  <c:v>123925.5</c:v>
                </c:pt>
                <c:pt idx="23">
                  <c:v>124164.4</c:v>
                </c:pt>
                <c:pt idx="24">
                  <c:v>125850.3</c:v>
                </c:pt>
                <c:pt idx="25">
                  <c:v>126625.4</c:v>
                </c:pt>
                <c:pt idx="26">
                  <c:v>127215.1</c:v>
                </c:pt>
                <c:pt idx="27">
                  <c:v>127666.9</c:v>
                </c:pt>
                <c:pt idx="28">
                  <c:v>128145.9</c:v>
                </c:pt>
                <c:pt idx="29">
                  <c:v>127966.5</c:v>
                </c:pt>
                <c:pt idx="30">
                  <c:v>127592.7</c:v>
                </c:pt>
                <c:pt idx="31">
                  <c:v>127220.6</c:v>
                </c:pt>
                <c:pt idx="32">
                  <c:v>126232.1</c:v>
                </c:pt>
                <c:pt idx="33">
                  <c:v>125507.4</c:v>
                </c:pt>
                <c:pt idx="34">
                  <c:v>124575.8</c:v>
                </c:pt>
                <c:pt idx="35">
                  <c:v>123011.5</c:v>
                </c:pt>
                <c:pt idx="36">
                  <c:v>121571.8</c:v>
                </c:pt>
                <c:pt idx="37">
                  <c:v>119743.8</c:v>
                </c:pt>
                <c:pt idx="38">
                  <c:v>118023</c:v>
                </c:pt>
                <c:pt idx="39">
                  <c:v>116285.4</c:v>
                </c:pt>
                <c:pt idx="40">
                  <c:v>113821.6</c:v>
                </c:pt>
                <c:pt idx="41">
                  <c:v>111533.1</c:v>
                </c:pt>
                <c:pt idx="42">
                  <c:v>109487.8</c:v>
                </c:pt>
                <c:pt idx="43">
                  <c:v>107031.6</c:v>
                </c:pt>
                <c:pt idx="44">
                  <c:v>104336.3</c:v>
                </c:pt>
                <c:pt idx="45">
                  <c:v>101872.9</c:v>
                </c:pt>
                <c:pt idx="46">
                  <c:v>99139.5</c:v>
                </c:pt>
                <c:pt idx="47">
                  <c:v>96628.4</c:v>
                </c:pt>
                <c:pt idx="48">
                  <c:v>94173.6</c:v>
                </c:pt>
                <c:pt idx="49">
                  <c:v>91105.5</c:v>
                </c:pt>
                <c:pt idx="50">
                  <c:v>88471.2</c:v>
                </c:pt>
                <c:pt idx="51">
                  <c:v>85787.7</c:v>
                </c:pt>
                <c:pt idx="52">
                  <c:v>83241.100000000006</c:v>
                </c:pt>
                <c:pt idx="53">
                  <c:v>80378.899999999994</c:v>
                </c:pt>
                <c:pt idx="54">
                  <c:v>77905.100000000006</c:v>
                </c:pt>
                <c:pt idx="55">
                  <c:v>75346.8</c:v>
                </c:pt>
                <c:pt idx="56">
                  <c:v>72656.800000000003</c:v>
                </c:pt>
                <c:pt idx="57">
                  <c:v>70249.100000000006</c:v>
                </c:pt>
                <c:pt idx="58">
                  <c:v>67490.100000000006</c:v>
                </c:pt>
                <c:pt idx="59">
                  <c:v>64927.6</c:v>
                </c:pt>
                <c:pt idx="60">
                  <c:v>62894.6</c:v>
                </c:pt>
                <c:pt idx="61">
                  <c:v>60278.9</c:v>
                </c:pt>
                <c:pt idx="62">
                  <c:v>58037.7</c:v>
                </c:pt>
                <c:pt idx="63">
                  <c:v>55856.2</c:v>
                </c:pt>
                <c:pt idx="64">
                  <c:v>53471.199999999997</c:v>
                </c:pt>
                <c:pt idx="65">
                  <c:v>51248.3</c:v>
                </c:pt>
                <c:pt idx="66">
                  <c:v>49206.3</c:v>
                </c:pt>
                <c:pt idx="67">
                  <c:v>47149.2</c:v>
                </c:pt>
                <c:pt idx="68">
                  <c:v>45292.4</c:v>
                </c:pt>
                <c:pt idx="69">
                  <c:v>43448.4</c:v>
                </c:pt>
                <c:pt idx="70">
                  <c:v>41621.300000000003</c:v>
                </c:pt>
                <c:pt idx="71">
                  <c:v>39700.300000000003</c:v>
                </c:pt>
                <c:pt idx="72">
                  <c:v>38112.199999999997</c:v>
                </c:pt>
                <c:pt idx="73">
                  <c:v>36346.9</c:v>
                </c:pt>
                <c:pt idx="74">
                  <c:v>34677.300000000003</c:v>
                </c:pt>
                <c:pt idx="75">
                  <c:v>33394.699999999997</c:v>
                </c:pt>
                <c:pt idx="76">
                  <c:v>31921.200000000001</c:v>
                </c:pt>
                <c:pt idx="77">
                  <c:v>30341.9</c:v>
                </c:pt>
                <c:pt idx="78">
                  <c:v>29232.2</c:v>
                </c:pt>
                <c:pt idx="79">
                  <c:v>27743.9</c:v>
                </c:pt>
                <c:pt idx="80">
                  <c:v>26576.3</c:v>
                </c:pt>
                <c:pt idx="81">
                  <c:v>25654.5</c:v>
                </c:pt>
                <c:pt idx="82">
                  <c:v>24434.6</c:v>
                </c:pt>
                <c:pt idx="83">
                  <c:v>23414.9</c:v>
                </c:pt>
                <c:pt idx="84">
                  <c:v>22406.3</c:v>
                </c:pt>
                <c:pt idx="85">
                  <c:v>21537.3</c:v>
                </c:pt>
                <c:pt idx="86">
                  <c:v>20509.900000000001</c:v>
                </c:pt>
                <c:pt idx="87">
                  <c:v>19841.400000000001</c:v>
                </c:pt>
                <c:pt idx="88">
                  <c:v>18861.099999999999</c:v>
                </c:pt>
                <c:pt idx="89">
                  <c:v>18076.8</c:v>
                </c:pt>
                <c:pt idx="90">
                  <c:v>17500</c:v>
                </c:pt>
                <c:pt idx="91">
                  <c:v>16714.8</c:v>
                </c:pt>
                <c:pt idx="92">
                  <c:v>16066.1</c:v>
                </c:pt>
                <c:pt idx="93">
                  <c:v>15493.5</c:v>
                </c:pt>
                <c:pt idx="94">
                  <c:v>14678</c:v>
                </c:pt>
                <c:pt idx="95">
                  <c:v>14146.8</c:v>
                </c:pt>
                <c:pt idx="96">
                  <c:v>13556.1</c:v>
                </c:pt>
                <c:pt idx="97">
                  <c:v>12960</c:v>
                </c:pt>
                <c:pt idx="98">
                  <c:v>12386.5</c:v>
                </c:pt>
                <c:pt idx="99">
                  <c:v>11915.9</c:v>
                </c:pt>
                <c:pt idx="100">
                  <c:v>11380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3-A5A1-4170-A4C3-B73C5C6F6405}"/>
            </c:ext>
          </c:extLst>
        </c:ser>
        <c:ser>
          <c:idx val="4"/>
          <c:order val="4"/>
          <c:tx>
            <c:strRef>
              <c:f>Sheet4!$J$6</c:f>
              <c:strCache>
                <c:ptCount val="1"/>
                <c:pt idx="0">
                  <c:v>80</c:v>
                </c:pt>
              </c:strCache>
            </c:strRef>
          </c:tx>
          <c:spPr>
            <a:ln w="127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Sheet4!$E$7:$E$107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Sheet4!$J$7:$J$107</c:f>
              <c:numCache>
                <c:formatCode>General</c:formatCode>
                <c:ptCount val="101"/>
                <c:pt idx="0">
                  <c:v>44322.6</c:v>
                </c:pt>
                <c:pt idx="1">
                  <c:v>46947</c:v>
                </c:pt>
                <c:pt idx="2">
                  <c:v>50905.8</c:v>
                </c:pt>
                <c:pt idx="3">
                  <c:v>55800.800000000003</c:v>
                </c:pt>
                <c:pt idx="4">
                  <c:v>60459.9</c:v>
                </c:pt>
                <c:pt idx="5">
                  <c:v>64342.5</c:v>
                </c:pt>
                <c:pt idx="6">
                  <c:v>69591.899999999994</c:v>
                </c:pt>
                <c:pt idx="7">
                  <c:v>73751.100000000006</c:v>
                </c:pt>
                <c:pt idx="8">
                  <c:v>76847</c:v>
                </c:pt>
                <c:pt idx="9">
                  <c:v>81480</c:v>
                </c:pt>
                <c:pt idx="10">
                  <c:v>85972.1</c:v>
                </c:pt>
                <c:pt idx="11">
                  <c:v>89649.2</c:v>
                </c:pt>
                <c:pt idx="12">
                  <c:v>93991.5</c:v>
                </c:pt>
                <c:pt idx="13">
                  <c:v>98221.8</c:v>
                </c:pt>
                <c:pt idx="14">
                  <c:v>101682.8</c:v>
                </c:pt>
                <c:pt idx="15">
                  <c:v>105066.2</c:v>
                </c:pt>
                <c:pt idx="16">
                  <c:v>108375.9</c:v>
                </c:pt>
                <c:pt idx="17">
                  <c:v>111151.8</c:v>
                </c:pt>
                <c:pt idx="18">
                  <c:v>114270</c:v>
                </c:pt>
                <c:pt idx="19">
                  <c:v>117074.9</c:v>
                </c:pt>
                <c:pt idx="20">
                  <c:v>118975.7</c:v>
                </c:pt>
                <c:pt idx="21">
                  <c:v>121105</c:v>
                </c:pt>
                <c:pt idx="22">
                  <c:v>122914.7</c:v>
                </c:pt>
                <c:pt idx="23">
                  <c:v>123545.7</c:v>
                </c:pt>
                <c:pt idx="24">
                  <c:v>125198.39999999999</c:v>
                </c:pt>
                <c:pt idx="25">
                  <c:v>126200.4</c:v>
                </c:pt>
                <c:pt idx="26">
                  <c:v>126348</c:v>
                </c:pt>
                <c:pt idx="27">
                  <c:v>127184.9</c:v>
                </c:pt>
                <c:pt idx="28">
                  <c:v>127413.7</c:v>
                </c:pt>
                <c:pt idx="29">
                  <c:v>127119.3</c:v>
                </c:pt>
                <c:pt idx="30">
                  <c:v>126879.8</c:v>
                </c:pt>
                <c:pt idx="31">
                  <c:v>126467</c:v>
                </c:pt>
                <c:pt idx="32">
                  <c:v>125542.39999999999</c:v>
                </c:pt>
                <c:pt idx="33">
                  <c:v>125036.3</c:v>
                </c:pt>
                <c:pt idx="34">
                  <c:v>123944</c:v>
                </c:pt>
                <c:pt idx="35">
                  <c:v>122456.3</c:v>
                </c:pt>
                <c:pt idx="36">
                  <c:v>120905.60000000001</c:v>
                </c:pt>
                <c:pt idx="37">
                  <c:v>119547.6</c:v>
                </c:pt>
                <c:pt idx="38">
                  <c:v>117566.1</c:v>
                </c:pt>
                <c:pt idx="39">
                  <c:v>115808.2</c:v>
                </c:pt>
                <c:pt idx="40">
                  <c:v>113356.2</c:v>
                </c:pt>
                <c:pt idx="41">
                  <c:v>111158.3</c:v>
                </c:pt>
                <c:pt idx="42">
                  <c:v>108644.2</c:v>
                </c:pt>
                <c:pt idx="43">
                  <c:v>106213.1</c:v>
                </c:pt>
                <c:pt idx="44">
                  <c:v>103843.2</c:v>
                </c:pt>
                <c:pt idx="45">
                  <c:v>101596.6</c:v>
                </c:pt>
                <c:pt idx="46">
                  <c:v>98909.7</c:v>
                </c:pt>
                <c:pt idx="47">
                  <c:v>96315.3</c:v>
                </c:pt>
                <c:pt idx="48">
                  <c:v>93528.5</c:v>
                </c:pt>
                <c:pt idx="49">
                  <c:v>90613</c:v>
                </c:pt>
                <c:pt idx="50">
                  <c:v>87867.3</c:v>
                </c:pt>
                <c:pt idx="51">
                  <c:v>85376.7</c:v>
                </c:pt>
                <c:pt idx="52">
                  <c:v>82595.7</c:v>
                </c:pt>
                <c:pt idx="53">
                  <c:v>80014.399999999994</c:v>
                </c:pt>
                <c:pt idx="54">
                  <c:v>77397.3</c:v>
                </c:pt>
                <c:pt idx="55">
                  <c:v>74731.8</c:v>
                </c:pt>
                <c:pt idx="56">
                  <c:v>72042.3</c:v>
                </c:pt>
                <c:pt idx="57">
                  <c:v>69819.899999999994</c:v>
                </c:pt>
                <c:pt idx="58">
                  <c:v>67100</c:v>
                </c:pt>
                <c:pt idx="59">
                  <c:v>64655.199999999997</c:v>
                </c:pt>
                <c:pt idx="60">
                  <c:v>62418.1</c:v>
                </c:pt>
                <c:pt idx="61">
                  <c:v>60010.3</c:v>
                </c:pt>
                <c:pt idx="62">
                  <c:v>57682.5</c:v>
                </c:pt>
                <c:pt idx="63">
                  <c:v>55426.9</c:v>
                </c:pt>
                <c:pt idx="64">
                  <c:v>53156.5</c:v>
                </c:pt>
                <c:pt idx="65">
                  <c:v>50966.6</c:v>
                </c:pt>
                <c:pt idx="66">
                  <c:v>48897.3</c:v>
                </c:pt>
                <c:pt idx="67">
                  <c:v>46808</c:v>
                </c:pt>
                <c:pt idx="68">
                  <c:v>44852.3</c:v>
                </c:pt>
                <c:pt idx="69">
                  <c:v>43303.1</c:v>
                </c:pt>
                <c:pt idx="70">
                  <c:v>41315.4</c:v>
                </c:pt>
                <c:pt idx="71">
                  <c:v>39502.699999999997</c:v>
                </c:pt>
                <c:pt idx="72">
                  <c:v>37951.199999999997</c:v>
                </c:pt>
                <c:pt idx="73">
                  <c:v>36065</c:v>
                </c:pt>
                <c:pt idx="74">
                  <c:v>34448.800000000003</c:v>
                </c:pt>
                <c:pt idx="75">
                  <c:v>33202.9</c:v>
                </c:pt>
                <c:pt idx="76">
                  <c:v>31696.6</c:v>
                </c:pt>
                <c:pt idx="77">
                  <c:v>30322.5</c:v>
                </c:pt>
                <c:pt idx="78">
                  <c:v>28978.1</c:v>
                </c:pt>
                <c:pt idx="79">
                  <c:v>27588.6</c:v>
                </c:pt>
                <c:pt idx="80">
                  <c:v>26371.4</c:v>
                </c:pt>
                <c:pt idx="81">
                  <c:v>25365.3</c:v>
                </c:pt>
                <c:pt idx="82">
                  <c:v>24286.9</c:v>
                </c:pt>
                <c:pt idx="83">
                  <c:v>23162.400000000001</c:v>
                </c:pt>
                <c:pt idx="84">
                  <c:v>22531.200000000001</c:v>
                </c:pt>
                <c:pt idx="85">
                  <c:v>21444.7</c:v>
                </c:pt>
                <c:pt idx="86">
                  <c:v>20516</c:v>
                </c:pt>
                <c:pt idx="87">
                  <c:v>19696.3</c:v>
                </c:pt>
                <c:pt idx="88">
                  <c:v>18806.3</c:v>
                </c:pt>
                <c:pt idx="89">
                  <c:v>17974.3</c:v>
                </c:pt>
                <c:pt idx="90">
                  <c:v>17333.8</c:v>
                </c:pt>
                <c:pt idx="91">
                  <c:v>16638</c:v>
                </c:pt>
                <c:pt idx="92">
                  <c:v>15909.6</c:v>
                </c:pt>
                <c:pt idx="93">
                  <c:v>15304.3</c:v>
                </c:pt>
                <c:pt idx="94">
                  <c:v>14541.6</c:v>
                </c:pt>
                <c:pt idx="95">
                  <c:v>13913.3</c:v>
                </c:pt>
                <c:pt idx="96">
                  <c:v>13474.5</c:v>
                </c:pt>
                <c:pt idx="97">
                  <c:v>12967</c:v>
                </c:pt>
                <c:pt idx="98">
                  <c:v>12316.9</c:v>
                </c:pt>
                <c:pt idx="99">
                  <c:v>11868.5</c:v>
                </c:pt>
                <c:pt idx="100">
                  <c:v>11329.1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A5A1-4170-A4C3-B73C5C6F6405}"/>
            </c:ext>
          </c:extLst>
        </c:ser>
        <c:ser>
          <c:idx val="5"/>
          <c:order val="5"/>
          <c:tx>
            <c:strRef>
              <c:f>Sheet4!$K$6</c:f>
              <c:strCache>
                <c:ptCount val="1"/>
                <c:pt idx="0">
                  <c:v>100</c:v>
                </c:pt>
              </c:strCache>
            </c:strRef>
          </c:tx>
          <c:spPr>
            <a:ln w="127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Sheet4!$E$7:$E$107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Sheet4!$K$7:$K$107</c:f>
              <c:numCache>
                <c:formatCode>General</c:formatCode>
                <c:ptCount val="101"/>
                <c:pt idx="0">
                  <c:v>43901.9</c:v>
                </c:pt>
                <c:pt idx="1">
                  <c:v>46265.9</c:v>
                </c:pt>
                <c:pt idx="2">
                  <c:v>50006</c:v>
                </c:pt>
                <c:pt idx="3">
                  <c:v>55173.9</c:v>
                </c:pt>
                <c:pt idx="4">
                  <c:v>59252.9</c:v>
                </c:pt>
                <c:pt idx="5">
                  <c:v>63443.6</c:v>
                </c:pt>
                <c:pt idx="6">
                  <c:v>68030.899999999994</c:v>
                </c:pt>
                <c:pt idx="7">
                  <c:v>72284.899999999994</c:v>
                </c:pt>
                <c:pt idx="8">
                  <c:v>75534.399999999994</c:v>
                </c:pt>
                <c:pt idx="9">
                  <c:v>80140.7</c:v>
                </c:pt>
                <c:pt idx="10">
                  <c:v>84393</c:v>
                </c:pt>
                <c:pt idx="11">
                  <c:v>87852.3</c:v>
                </c:pt>
                <c:pt idx="12">
                  <c:v>91934.2</c:v>
                </c:pt>
                <c:pt idx="13">
                  <c:v>96020</c:v>
                </c:pt>
                <c:pt idx="14">
                  <c:v>99453.3</c:v>
                </c:pt>
                <c:pt idx="15">
                  <c:v>102925.5</c:v>
                </c:pt>
                <c:pt idx="16">
                  <c:v>106263.7</c:v>
                </c:pt>
                <c:pt idx="17">
                  <c:v>108769.9</c:v>
                </c:pt>
                <c:pt idx="18">
                  <c:v>111746.5</c:v>
                </c:pt>
                <c:pt idx="19">
                  <c:v>114447.8</c:v>
                </c:pt>
                <c:pt idx="20">
                  <c:v>116321.9</c:v>
                </c:pt>
                <c:pt idx="21">
                  <c:v>118136.3</c:v>
                </c:pt>
                <c:pt idx="22">
                  <c:v>120200</c:v>
                </c:pt>
                <c:pt idx="23">
                  <c:v>120770.8</c:v>
                </c:pt>
                <c:pt idx="24">
                  <c:v>122004.7</c:v>
                </c:pt>
                <c:pt idx="25">
                  <c:v>122813.8</c:v>
                </c:pt>
                <c:pt idx="26">
                  <c:v>123781.5</c:v>
                </c:pt>
                <c:pt idx="27">
                  <c:v>123828.5</c:v>
                </c:pt>
                <c:pt idx="28">
                  <c:v>124125.5</c:v>
                </c:pt>
                <c:pt idx="29">
                  <c:v>123782.8</c:v>
                </c:pt>
                <c:pt idx="30">
                  <c:v>123664.6</c:v>
                </c:pt>
                <c:pt idx="31">
                  <c:v>123196.4</c:v>
                </c:pt>
                <c:pt idx="32">
                  <c:v>122450.1</c:v>
                </c:pt>
                <c:pt idx="33">
                  <c:v>121743.2</c:v>
                </c:pt>
                <c:pt idx="34">
                  <c:v>120614.6</c:v>
                </c:pt>
                <c:pt idx="35">
                  <c:v>119285.7</c:v>
                </c:pt>
                <c:pt idx="36">
                  <c:v>117957.9</c:v>
                </c:pt>
                <c:pt idx="37">
                  <c:v>116550.5</c:v>
                </c:pt>
                <c:pt idx="38">
                  <c:v>114686.6</c:v>
                </c:pt>
                <c:pt idx="39">
                  <c:v>112716</c:v>
                </c:pt>
                <c:pt idx="40">
                  <c:v>110569.3</c:v>
                </c:pt>
                <c:pt idx="41">
                  <c:v>108069</c:v>
                </c:pt>
                <c:pt idx="42">
                  <c:v>106024.3</c:v>
                </c:pt>
                <c:pt idx="43">
                  <c:v>103751.7</c:v>
                </c:pt>
                <c:pt idx="44">
                  <c:v>101190.5</c:v>
                </c:pt>
                <c:pt idx="45">
                  <c:v>98937.8</c:v>
                </c:pt>
                <c:pt idx="46">
                  <c:v>96308.4</c:v>
                </c:pt>
                <c:pt idx="47">
                  <c:v>93920.1</c:v>
                </c:pt>
                <c:pt idx="48">
                  <c:v>90978.3</c:v>
                </c:pt>
                <c:pt idx="49">
                  <c:v>88539.199999999997</c:v>
                </c:pt>
                <c:pt idx="50">
                  <c:v>85828.9</c:v>
                </c:pt>
                <c:pt idx="51">
                  <c:v>83413.2</c:v>
                </c:pt>
                <c:pt idx="52">
                  <c:v>80425.2</c:v>
                </c:pt>
                <c:pt idx="53">
                  <c:v>78038.100000000006</c:v>
                </c:pt>
                <c:pt idx="54">
                  <c:v>75609.5</c:v>
                </c:pt>
                <c:pt idx="55">
                  <c:v>72896.800000000003</c:v>
                </c:pt>
                <c:pt idx="56">
                  <c:v>70443.199999999997</c:v>
                </c:pt>
                <c:pt idx="57">
                  <c:v>68092.2</c:v>
                </c:pt>
                <c:pt idx="58">
                  <c:v>65639.8</c:v>
                </c:pt>
                <c:pt idx="59">
                  <c:v>63232.2</c:v>
                </c:pt>
                <c:pt idx="60">
                  <c:v>60998.9</c:v>
                </c:pt>
                <c:pt idx="61">
                  <c:v>58510</c:v>
                </c:pt>
                <c:pt idx="62">
                  <c:v>56297.2</c:v>
                </c:pt>
                <c:pt idx="63">
                  <c:v>54257.9</c:v>
                </c:pt>
                <c:pt idx="64">
                  <c:v>51867.7</c:v>
                </c:pt>
                <c:pt idx="65">
                  <c:v>49758.7</c:v>
                </c:pt>
                <c:pt idx="66">
                  <c:v>47707.5</c:v>
                </c:pt>
                <c:pt idx="67">
                  <c:v>45889.2</c:v>
                </c:pt>
                <c:pt idx="68">
                  <c:v>44031.5</c:v>
                </c:pt>
                <c:pt idx="69">
                  <c:v>42288.800000000003</c:v>
                </c:pt>
                <c:pt idx="70">
                  <c:v>40379.5</c:v>
                </c:pt>
                <c:pt idx="71">
                  <c:v>38613.300000000003</c:v>
                </c:pt>
                <c:pt idx="72">
                  <c:v>37167</c:v>
                </c:pt>
                <c:pt idx="73">
                  <c:v>35428.300000000003</c:v>
                </c:pt>
                <c:pt idx="74">
                  <c:v>33738.1</c:v>
                </c:pt>
                <c:pt idx="75">
                  <c:v>32652.799999999999</c:v>
                </c:pt>
                <c:pt idx="76">
                  <c:v>31134.400000000001</c:v>
                </c:pt>
                <c:pt idx="77">
                  <c:v>29742.799999999999</c:v>
                </c:pt>
                <c:pt idx="78">
                  <c:v>28570.5</c:v>
                </c:pt>
                <c:pt idx="79">
                  <c:v>27131.200000000001</c:v>
                </c:pt>
                <c:pt idx="80">
                  <c:v>25918.400000000001</c:v>
                </c:pt>
                <c:pt idx="81">
                  <c:v>25030.6</c:v>
                </c:pt>
                <c:pt idx="82">
                  <c:v>23842.2</c:v>
                </c:pt>
                <c:pt idx="83">
                  <c:v>22786.799999999999</c:v>
                </c:pt>
                <c:pt idx="84">
                  <c:v>22127.7</c:v>
                </c:pt>
                <c:pt idx="85">
                  <c:v>21144.5</c:v>
                </c:pt>
                <c:pt idx="86">
                  <c:v>20213.5</c:v>
                </c:pt>
                <c:pt idx="87">
                  <c:v>19396.099999999999</c:v>
                </c:pt>
                <c:pt idx="88">
                  <c:v>18567.2</c:v>
                </c:pt>
                <c:pt idx="89">
                  <c:v>17825.599999999999</c:v>
                </c:pt>
                <c:pt idx="90">
                  <c:v>17165.7</c:v>
                </c:pt>
                <c:pt idx="91">
                  <c:v>16427.900000000001</c:v>
                </c:pt>
                <c:pt idx="92">
                  <c:v>15706.9</c:v>
                </c:pt>
                <c:pt idx="93">
                  <c:v>15238.8</c:v>
                </c:pt>
                <c:pt idx="94">
                  <c:v>14392.8</c:v>
                </c:pt>
                <c:pt idx="95">
                  <c:v>13944.5</c:v>
                </c:pt>
                <c:pt idx="96">
                  <c:v>13379.8</c:v>
                </c:pt>
                <c:pt idx="97">
                  <c:v>12843.3</c:v>
                </c:pt>
                <c:pt idx="98">
                  <c:v>12294.1</c:v>
                </c:pt>
                <c:pt idx="99">
                  <c:v>11810.5</c:v>
                </c:pt>
                <c:pt idx="100">
                  <c:v>11339.5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5-A5A1-4170-A4C3-B73C5C6F64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8322432"/>
        <c:axId val="258324352"/>
      </c:scatterChart>
      <c:valAx>
        <c:axId val="258322432"/>
        <c:scaling>
          <c:orientation val="minMax"/>
          <c:max val="400"/>
          <c:min val="30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Wavelength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(nm)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8324352"/>
        <c:crosses val="autoZero"/>
        <c:crossBetween val="midCat"/>
      </c:valAx>
      <c:valAx>
        <c:axId val="2583243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Fluorescence</a:t>
                </a:r>
                <a:r>
                  <a:rPr lang="en-IN" sz="1200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intensity (a.u)</a:t>
                </a:r>
                <a:endParaRPr lang="en-IN" sz="12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832243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Sheet3!$F$5</c:f>
              <c:strCache>
                <c:ptCount val="1"/>
                <c:pt idx="0">
                  <c:v>c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Sheet3!$E$6:$E$106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Sheet3!$F$6:$F$106</c:f>
              <c:numCache>
                <c:formatCode>General</c:formatCode>
                <c:ptCount val="101"/>
                <c:pt idx="0">
                  <c:v>46661</c:v>
                </c:pt>
                <c:pt idx="1">
                  <c:v>49437.7</c:v>
                </c:pt>
                <c:pt idx="2">
                  <c:v>53473.5</c:v>
                </c:pt>
                <c:pt idx="3">
                  <c:v>58470.9</c:v>
                </c:pt>
                <c:pt idx="4">
                  <c:v>63275</c:v>
                </c:pt>
                <c:pt idx="5">
                  <c:v>67270</c:v>
                </c:pt>
                <c:pt idx="6">
                  <c:v>72737.8</c:v>
                </c:pt>
                <c:pt idx="7">
                  <c:v>76917.899999999994</c:v>
                </c:pt>
                <c:pt idx="8">
                  <c:v>80406.899999999994</c:v>
                </c:pt>
                <c:pt idx="9">
                  <c:v>84995.3</c:v>
                </c:pt>
                <c:pt idx="10">
                  <c:v>89666.9</c:v>
                </c:pt>
                <c:pt idx="11">
                  <c:v>93600.5</c:v>
                </c:pt>
                <c:pt idx="12">
                  <c:v>98205.8</c:v>
                </c:pt>
                <c:pt idx="13">
                  <c:v>102328.7</c:v>
                </c:pt>
                <c:pt idx="14">
                  <c:v>105635.5</c:v>
                </c:pt>
                <c:pt idx="15">
                  <c:v>109509.3</c:v>
                </c:pt>
                <c:pt idx="16">
                  <c:v>113030.6</c:v>
                </c:pt>
                <c:pt idx="17">
                  <c:v>115485</c:v>
                </c:pt>
                <c:pt idx="18">
                  <c:v>118966.39999999999</c:v>
                </c:pt>
                <c:pt idx="19">
                  <c:v>121612.2</c:v>
                </c:pt>
                <c:pt idx="20">
                  <c:v>123450.7</c:v>
                </c:pt>
                <c:pt idx="21">
                  <c:v>125834.7</c:v>
                </c:pt>
                <c:pt idx="22">
                  <c:v>127656.1</c:v>
                </c:pt>
                <c:pt idx="23">
                  <c:v>128480.3</c:v>
                </c:pt>
                <c:pt idx="24">
                  <c:v>129949.7</c:v>
                </c:pt>
                <c:pt idx="25">
                  <c:v>130992.7</c:v>
                </c:pt>
                <c:pt idx="26">
                  <c:v>131375.9</c:v>
                </c:pt>
                <c:pt idx="27">
                  <c:v>131820.79999999999</c:v>
                </c:pt>
                <c:pt idx="28">
                  <c:v>131907.70000000001</c:v>
                </c:pt>
                <c:pt idx="29">
                  <c:v>131963.20000000001</c:v>
                </c:pt>
                <c:pt idx="30">
                  <c:v>131610.29999999999</c:v>
                </c:pt>
                <c:pt idx="31">
                  <c:v>131249.29999999999</c:v>
                </c:pt>
                <c:pt idx="32">
                  <c:v>130323.3</c:v>
                </c:pt>
                <c:pt idx="33">
                  <c:v>129539.1</c:v>
                </c:pt>
                <c:pt idx="34">
                  <c:v>128438.39999999999</c:v>
                </c:pt>
                <c:pt idx="35">
                  <c:v>126920.8</c:v>
                </c:pt>
                <c:pt idx="36">
                  <c:v>125507.4</c:v>
                </c:pt>
                <c:pt idx="37">
                  <c:v>123913.8</c:v>
                </c:pt>
                <c:pt idx="38">
                  <c:v>121828.2</c:v>
                </c:pt>
                <c:pt idx="39">
                  <c:v>119728.5</c:v>
                </c:pt>
                <c:pt idx="40">
                  <c:v>117580.8</c:v>
                </c:pt>
                <c:pt idx="41">
                  <c:v>114964.8</c:v>
                </c:pt>
                <c:pt idx="42">
                  <c:v>112910.8</c:v>
                </c:pt>
                <c:pt idx="43">
                  <c:v>110389.1</c:v>
                </c:pt>
                <c:pt idx="44">
                  <c:v>107872.8</c:v>
                </c:pt>
                <c:pt idx="45">
                  <c:v>105173.4</c:v>
                </c:pt>
                <c:pt idx="46">
                  <c:v>102465.7</c:v>
                </c:pt>
                <c:pt idx="47">
                  <c:v>99906.3</c:v>
                </c:pt>
                <c:pt idx="48">
                  <c:v>97154.2</c:v>
                </c:pt>
                <c:pt idx="49">
                  <c:v>94198.2</c:v>
                </c:pt>
                <c:pt idx="50">
                  <c:v>91333.8</c:v>
                </c:pt>
                <c:pt idx="51">
                  <c:v>88675.9</c:v>
                </c:pt>
                <c:pt idx="52">
                  <c:v>85952.7</c:v>
                </c:pt>
                <c:pt idx="53">
                  <c:v>83137.399999999994</c:v>
                </c:pt>
                <c:pt idx="54">
                  <c:v>80438.100000000006</c:v>
                </c:pt>
                <c:pt idx="55">
                  <c:v>77656</c:v>
                </c:pt>
                <c:pt idx="56">
                  <c:v>74922.399999999994</c:v>
                </c:pt>
                <c:pt idx="57">
                  <c:v>72503</c:v>
                </c:pt>
                <c:pt idx="58">
                  <c:v>69821</c:v>
                </c:pt>
                <c:pt idx="59">
                  <c:v>67378.8</c:v>
                </c:pt>
                <c:pt idx="60">
                  <c:v>64870.9</c:v>
                </c:pt>
                <c:pt idx="61">
                  <c:v>62468</c:v>
                </c:pt>
                <c:pt idx="62">
                  <c:v>59970.8</c:v>
                </c:pt>
                <c:pt idx="63">
                  <c:v>57782.7</c:v>
                </c:pt>
                <c:pt idx="64">
                  <c:v>55319</c:v>
                </c:pt>
                <c:pt idx="65">
                  <c:v>53119.6</c:v>
                </c:pt>
                <c:pt idx="66">
                  <c:v>51038</c:v>
                </c:pt>
                <c:pt idx="67">
                  <c:v>48805.8</c:v>
                </c:pt>
                <c:pt idx="68">
                  <c:v>46836.9</c:v>
                </c:pt>
                <c:pt idx="69">
                  <c:v>45176.2</c:v>
                </c:pt>
                <c:pt idx="70">
                  <c:v>43053.2</c:v>
                </c:pt>
                <c:pt idx="71">
                  <c:v>41174.6</c:v>
                </c:pt>
                <c:pt idx="72">
                  <c:v>39532</c:v>
                </c:pt>
                <c:pt idx="73">
                  <c:v>37668.6</c:v>
                </c:pt>
                <c:pt idx="74">
                  <c:v>36031.4</c:v>
                </c:pt>
                <c:pt idx="75">
                  <c:v>34640.400000000001</c:v>
                </c:pt>
                <c:pt idx="76">
                  <c:v>33077.199999999997</c:v>
                </c:pt>
                <c:pt idx="77">
                  <c:v>31610.3</c:v>
                </c:pt>
                <c:pt idx="78">
                  <c:v>30337.200000000001</c:v>
                </c:pt>
                <c:pt idx="79">
                  <c:v>28846.5</c:v>
                </c:pt>
                <c:pt idx="80">
                  <c:v>27669.5</c:v>
                </c:pt>
                <c:pt idx="81">
                  <c:v>26546.1</c:v>
                </c:pt>
                <c:pt idx="82">
                  <c:v>25341.1</c:v>
                </c:pt>
                <c:pt idx="83">
                  <c:v>24469.1</c:v>
                </c:pt>
                <c:pt idx="84">
                  <c:v>23532.3</c:v>
                </c:pt>
                <c:pt idx="85">
                  <c:v>22455.5</c:v>
                </c:pt>
                <c:pt idx="86">
                  <c:v>21403.5</c:v>
                </c:pt>
                <c:pt idx="87">
                  <c:v>20580.8</c:v>
                </c:pt>
                <c:pt idx="88">
                  <c:v>19617.2</c:v>
                </c:pt>
                <c:pt idx="89">
                  <c:v>18903.099999999999</c:v>
                </c:pt>
                <c:pt idx="90">
                  <c:v>18131.900000000001</c:v>
                </c:pt>
                <c:pt idx="91">
                  <c:v>17464.3</c:v>
                </c:pt>
                <c:pt idx="92">
                  <c:v>16768.5</c:v>
                </c:pt>
                <c:pt idx="93">
                  <c:v>16106.8</c:v>
                </c:pt>
                <c:pt idx="94">
                  <c:v>15418.4</c:v>
                </c:pt>
                <c:pt idx="95">
                  <c:v>14724.6</c:v>
                </c:pt>
                <c:pt idx="96">
                  <c:v>14214.3</c:v>
                </c:pt>
                <c:pt idx="97">
                  <c:v>13570.3</c:v>
                </c:pt>
                <c:pt idx="98">
                  <c:v>12950.6</c:v>
                </c:pt>
                <c:pt idx="99">
                  <c:v>12511.3</c:v>
                </c:pt>
                <c:pt idx="100">
                  <c:v>11967.2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681-4C52-922E-C7E1E32B6196}"/>
            </c:ext>
          </c:extLst>
        </c:ser>
        <c:ser>
          <c:idx val="1"/>
          <c:order val="1"/>
          <c:tx>
            <c:strRef>
              <c:f>Sheet3!$G$5</c:f>
              <c:strCache>
                <c:ptCount val="1"/>
                <c:pt idx="0">
                  <c:v>LIGHT+100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Sheet3!$E$6:$E$106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Sheet3!$G$6:$G$106</c:f>
              <c:numCache>
                <c:formatCode>General</c:formatCode>
                <c:ptCount val="101"/>
                <c:pt idx="0">
                  <c:v>46722</c:v>
                </c:pt>
                <c:pt idx="1">
                  <c:v>49137</c:v>
                </c:pt>
                <c:pt idx="2">
                  <c:v>52593.9</c:v>
                </c:pt>
                <c:pt idx="3">
                  <c:v>57516.6</c:v>
                </c:pt>
                <c:pt idx="4">
                  <c:v>61505.8</c:v>
                </c:pt>
                <c:pt idx="5">
                  <c:v>65350.5</c:v>
                </c:pt>
                <c:pt idx="6">
                  <c:v>69713.100000000006</c:v>
                </c:pt>
                <c:pt idx="7">
                  <c:v>73640.7</c:v>
                </c:pt>
                <c:pt idx="8">
                  <c:v>76586.100000000006</c:v>
                </c:pt>
                <c:pt idx="9">
                  <c:v>80702.100000000006</c:v>
                </c:pt>
                <c:pt idx="10">
                  <c:v>85133</c:v>
                </c:pt>
                <c:pt idx="11">
                  <c:v>88161.9</c:v>
                </c:pt>
                <c:pt idx="12">
                  <c:v>92148.4</c:v>
                </c:pt>
                <c:pt idx="13">
                  <c:v>96086.2</c:v>
                </c:pt>
                <c:pt idx="14">
                  <c:v>98806.9</c:v>
                </c:pt>
                <c:pt idx="15">
                  <c:v>102075.4</c:v>
                </c:pt>
                <c:pt idx="16">
                  <c:v>105045.6</c:v>
                </c:pt>
                <c:pt idx="17">
                  <c:v>107537.60000000001</c:v>
                </c:pt>
                <c:pt idx="18">
                  <c:v>110368.6</c:v>
                </c:pt>
                <c:pt idx="19">
                  <c:v>112697.1</c:v>
                </c:pt>
                <c:pt idx="20">
                  <c:v>114369.8</c:v>
                </c:pt>
                <c:pt idx="21">
                  <c:v>116532.6</c:v>
                </c:pt>
                <c:pt idx="22">
                  <c:v>118106.7</c:v>
                </c:pt>
                <c:pt idx="23">
                  <c:v>118542.9</c:v>
                </c:pt>
                <c:pt idx="24">
                  <c:v>119985.8</c:v>
                </c:pt>
                <c:pt idx="25">
                  <c:v>120709.9</c:v>
                </c:pt>
                <c:pt idx="26">
                  <c:v>121228.7</c:v>
                </c:pt>
                <c:pt idx="27">
                  <c:v>121509.1</c:v>
                </c:pt>
                <c:pt idx="28">
                  <c:v>121599.5</c:v>
                </c:pt>
                <c:pt idx="29">
                  <c:v>121279.6</c:v>
                </c:pt>
                <c:pt idx="30">
                  <c:v>121215.2</c:v>
                </c:pt>
                <c:pt idx="31">
                  <c:v>120832.6</c:v>
                </c:pt>
                <c:pt idx="32">
                  <c:v>119967.8</c:v>
                </c:pt>
                <c:pt idx="33">
                  <c:v>119211.7</c:v>
                </c:pt>
                <c:pt idx="34">
                  <c:v>118085.9</c:v>
                </c:pt>
                <c:pt idx="35">
                  <c:v>116866.5</c:v>
                </c:pt>
                <c:pt idx="36">
                  <c:v>115754.6</c:v>
                </c:pt>
                <c:pt idx="37">
                  <c:v>113980.8</c:v>
                </c:pt>
                <c:pt idx="38">
                  <c:v>112341.3</c:v>
                </c:pt>
                <c:pt idx="39">
                  <c:v>110692.4</c:v>
                </c:pt>
                <c:pt idx="40">
                  <c:v>108424.1</c:v>
                </c:pt>
                <c:pt idx="41">
                  <c:v>106346.3</c:v>
                </c:pt>
                <c:pt idx="42">
                  <c:v>104159.4</c:v>
                </c:pt>
                <c:pt idx="43">
                  <c:v>101895.6</c:v>
                </c:pt>
                <c:pt idx="44">
                  <c:v>99543.1</c:v>
                </c:pt>
                <c:pt idx="45">
                  <c:v>97309.5</c:v>
                </c:pt>
                <c:pt idx="46">
                  <c:v>94996.1</c:v>
                </c:pt>
                <c:pt idx="47">
                  <c:v>92333.6</c:v>
                </c:pt>
                <c:pt idx="48">
                  <c:v>89761.8</c:v>
                </c:pt>
                <c:pt idx="49">
                  <c:v>87125</c:v>
                </c:pt>
                <c:pt idx="50">
                  <c:v>84398.1</c:v>
                </c:pt>
                <c:pt idx="51">
                  <c:v>82038.100000000006</c:v>
                </c:pt>
                <c:pt idx="52">
                  <c:v>79512.899999999994</c:v>
                </c:pt>
                <c:pt idx="53">
                  <c:v>76954.8</c:v>
                </c:pt>
                <c:pt idx="54">
                  <c:v>74815.399999999994</c:v>
                </c:pt>
                <c:pt idx="55">
                  <c:v>72175.199999999997</c:v>
                </c:pt>
                <c:pt idx="56">
                  <c:v>69644.899999999994</c:v>
                </c:pt>
                <c:pt idx="57">
                  <c:v>67379.600000000006</c:v>
                </c:pt>
                <c:pt idx="58">
                  <c:v>65141.3</c:v>
                </c:pt>
                <c:pt idx="59">
                  <c:v>62625</c:v>
                </c:pt>
                <c:pt idx="60">
                  <c:v>60582.5</c:v>
                </c:pt>
                <c:pt idx="61">
                  <c:v>58234.400000000001</c:v>
                </c:pt>
                <c:pt idx="62">
                  <c:v>56042.5</c:v>
                </c:pt>
                <c:pt idx="63">
                  <c:v>54125.5</c:v>
                </c:pt>
                <c:pt idx="64">
                  <c:v>51727.199999999997</c:v>
                </c:pt>
                <c:pt idx="65">
                  <c:v>49795.8</c:v>
                </c:pt>
                <c:pt idx="66">
                  <c:v>47863.199999999997</c:v>
                </c:pt>
                <c:pt idx="67">
                  <c:v>45798.9</c:v>
                </c:pt>
                <c:pt idx="68">
                  <c:v>43948.5</c:v>
                </c:pt>
                <c:pt idx="69">
                  <c:v>42459.199999999997</c:v>
                </c:pt>
                <c:pt idx="70">
                  <c:v>40562.699999999997</c:v>
                </c:pt>
                <c:pt idx="71">
                  <c:v>38837.300000000003</c:v>
                </c:pt>
                <c:pt idx="72">
                  <c:v>37323.199999999997</c:v>
                </c:pt>
                <c:pt idx="73">
                  <c:v>35634</c:v>
                </c:pt>
                <c:pt idx="74">
                  <c:v>34047.199999999997</c:v>
                </c:pt>
                <c:pt idx="75">
                  <c:v>32796.199999999997</c:v>
                </c:pt>
                <c:pt idx="76">
                  <c:v>31417.599999999999</c:v>
                </c:pt>
                <c:pt idx="77">
                  <c:v>30053</c:v>
                </c:pt>
                <c:pt idx="78">
                  <c:v>28896.2</c:v>
                </c:pt>
                <c:pt idx="79">
                  <c:v>27588.5</c:v>
                </c:pt>
                <c:pt idx="80">
                  <c:v>26421.3</c:v>
                </c:pt>
                <c:pt idx="81">
                  <c:v>25526.6</c:v>
                </c:pt>
                <c:pt idx="82">
                  <c:v>24282.2</c:v>
                </c:pt>
                <c:pt idx="83">
                  <c:v>23346.799999999999</c:v>
                </c:pt>
                <c:pt idx="84">
                  <c:v>22508.7</c:v>
                </c:pt>
                <c:pt idx="85">
                  <c:v>21603</c:v>
                </c:pt>
                <c:pt idx="86">
                  <c:v>20702.900000000001</c:v>
                </c:pt>
                <c:pt idx="87">
                  <c:v>20045.2</c:v>
                </c:pt>
                <c:pt idx="88">
                  <c:v>19203.5</c:v>
                </c:pt>
                <c:pt idx="89">
                  <c:v>18325.2</c:v>
                </c:pt>
                <c:pt idx="90">
                  <c:v>17827.099999999999</c:v>
                </c:pt>
                <c:pt idx="91">
                  <c:v>17173.8</c:v>
                </c:pt>
                <c:pt idx="92">
                  <c:v>16407.900000000001</c:v>
                </c:pt>
                <c:pt idx="93">
                  <c:v>15849.5</c:v>
                </c:pt>
                <c:pt idx="94">
                  <c:v>15168.4</c:v>
                </c:pt>
                <c:pt idx="95">
                  <c:v>14603.4</c:v>
                </c:pt>
                <c:pt idx="96">
                  <c:v>14071.3</c:v>
                </c:pt>
                <c:pt idx="97">
                  <c:v>13548.1</c:v>
                </c:pt>
                <c:pt idx="98">
                  <c:v>13039.2</c:v>
                </c:pt>
                <c:pt idx="99">
                  <c:v>12559.3</c:v>
                </c:pt>
                <c:pt idx="100">
                  <c:v>12118.1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F681-4C52-922E-C7E1E32B6196}"/>
            </c:ext>
          </c:extLst>
        </c:ser>
        <c:ser>
          <c:idx val="2"/>
          <c:order val="2"/>
          <c:tx>
            <c:strRef>
              <c:f>Sheet3!$H$5</c:f>
              <c:strCache>
                <c:ptCount val="1"/>
                <c:pt idx="0">
                  <c:v>DARK+100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Sheet3!$E$6:$E$106</c:f>
              <c:numCache>
                <c:formatCode>General</c:formatCode>
                <c:ptCount val="101"/>
                <c:pt idx="0">
                  <c:v>300</c:v>
                </c:pt>
                <c:pt idx="1">
                  <c:v>301</c:v>
                </c:pt>
                <c:pt idx="2">
                  <c:v>302</c:v>
                </c:pt>
                <c:pt idx="3">
                  <c:v>303</c:v>
                </c:pt>
                <c:pt idx="4">
                  <c:v>304</c:v>
                </c:pt>
                <c:pt idx="5">
                  <c:v>305</c:v>
                </c:pt>
                <c:pt idx="6">
                  <c:v>306</c:v>
                </c:pt>
                <c:pt idx="7">
                  <c:v>307</c:v>
                </c:pt>
                <c:pt idx="8">
                  <c:v>308</c:v>
                </c:pt>
                <c:pt idx="9">
                  <c:v>309</c:v>
                </c:pt>
                <c:pt idx="10">
                  <c:v>310</c:v>
                </c:pt>
                <c:pt idx="11">
                  <c:v>311</c:v>
                </c:pt>
                <c:pt idx="12">
                  <c:v>312</c:v>
                </c:pt>
                <c:pt idx="13">
                  <c:v>313</c:v>
                </c:pt>
                <c:pt idx="14">
                  <c:v>314</c:v>
                </c:pt>
                <c:pt idx="15">
                  <c:v>315</c:v>
                </c:pt>
                <c:pt idx="16">
                  <c:v>316</c:v>
                </c:pt>
                <c:pt idx="17">
                  <c:v>317</c:v>
                </c:pt>
                <c:pt idx="18">
                  <c:v>318</c:v>
                </c:pt>
                <c:pt idx="19">
                  <c:v>319</c:v>
                </c:pt>
                <c:pt idx="20">
                  <c:v>320</c:v>
                </c:pt>
                <c:pt idx="21">
                  <c:v>321</c:v>
                </c:pt>
                <c:pt idx="22">
                  <c:v>322</c:v>
                </c:pt>
                <c:pt idx="23">
                  <c:v>323</c:v>
                </c:pt>
                <c:pt idx="24">
                  <c:v>324</c:v>
                </c:pt>
                <c:pt idx="25">
                  <c:v>325</c:v>
                </c:pt>
                <c:pt idx="26">
                  <c:v>326</c:v>
                </c:pt>
                <c:pt idx="27">
                  <c:v>327</c:v>
                </c:pt>
                <c:pt idx="28">
                  <c:v>328</c:v>
                </c:pt>
                <c:pt idx="29">
                  <c:v>329</c:v>
                </c:pt>
                <c:pt idx="30">
                  <c:v>330</c:v>
                </c:pt>
                <c:pt idx="31">
                  <c:v>331</c:v>
                </c:pt>
                <c:pt idx="32">
                  <c:v>332</c:v>
                </c:pt>
                <c:pt idx="33">
                  <c:v>333</c:v>
                </c:pt>
                <c:pt idx="34">
                  <c:v>334</c:v>
                </c:pt>
                <c:pt idx="35">
                  <c:v>335</c:v>
                </c:pt>
                <c:pt idx="36">
                  <c:v>336</c:v>
                </c:pt>
                <c:pt idx="37">
                  <c:v>337</c:v>
                </c:pt>
                <c:pt idx="38">
                  <c:v>338</c:v>
                </c:pt>
                <c:pt idx="39">
                  <c:v>339</c:v>
                </c:pt>
                <c:pt idx="40">
                  <c:v>340</c:v>
                </c:pt>
                <c:pt idx="41">
                  <c:v>341</c:v>
                </c:pt>
                <c:pt idx="42">
                  <c:v>342</c:v>
                </c:pt>
                <c:pt idx="43">
                  <c:v>343</c:v>
                </c:pt>
                <c:pt idx="44">
                  <c:v>344</c:v>
                </c:pt>
                <c:pt idx="45">
                  <c:v>345</c:v>
                </c:pt>
                <c:pt idx="46">
                  <c:v>346</c:v>
                </c:pt>
                <c:pt idx="47">
                  <c:v>347</c:v>
                </c:pt>
                <c:pt idx="48">
                  <c:v>348</c:v>
                </c:pt>
                <c:pt idx="49">
                  <c:v>349</c:v>
                </c:pt>
                <c:pt idx="50">
                  <c:v>350</c:v>
                </c:pt>
                <c:pt idx="51">
                  <c:v>351</c:v>
                </c:pt>
                <c:pt idx="52">
                  <c:v>352</c:v>
                </c:pt>
                <c:pt idx="53">
                  <c:v>353</c:v>
                </c:pt>
                <c:pt idx="54">
                  <c:v>354</c:v>
                </c:pt>
                <c:pt idx="55">
                  <c:v>355</c:v>
                </c:pt>
                <c:pt idx="56">
                  <c:v>356</c:v>
                </c:pt>
                <c:pt idx="57">
                  <c:v>357</c:v>
                </c:pt>
                <c:pt idx="58">
                  <c:v>358</c:v>
                </c:pt>
                <c:pt idx="59">
                  <c:v>359</c:v>
                </c:pt>
                <c:pt idx="60">
                  <c:v>360</c:v>
                </c:pt>
                <c:pt idx="61">
                  <c:v>361</c:v>
                </c:pt>
                <c:pt idx="62">
                  <c:v>362</c:v>
                </c:pt>
                <c:pt idx="63">
                  <c:v>363</c:v>
                </c:pt>
                <c:pt idx="64">
                  <c:v>364</c:v>
                </c:pt>
                <c:pt idx="65">
                  <c:v>365</c:v>
                </c:pt>
                <c:pt idx="66">
                  <c:v>366</c:v>
                </c:pt>
                <c:pt idx="67">
                  <c:v>367</c:v>
                </c:pt>
                <c:pt idx="68">
                  <c:v>368</c:v>
                </c:pt>
                <c:pt idx="69">
                  <c:v>369</c:v>
                </c:pt>
                <c:pt idx="70">
                  <c:v>370</c:v>
                </c:pt>
                <c:pt idx="71">
                  <c:v>371</c:v>
                </c:pt>
                <c:pt idx="72">
                  <c:v>372</c:v>
                </c:pt>
                <c:pt idx="73">
                  <c:v>373</c:v>
                </c:pt>
                <c:pt idx="74">
                  <c:v>374</c:v>
                </c:pt>
                <c:pt idx="75">
                  <c:v>375</c:v>
                </c:pt>
                <c:pt idx="76">
                  <c:v>376</c:v>
                </c:pt>
                <c:pt idx="77">
                  <c:v>377</c:v>
                </c:pt>
                <c:pt idx="78">
                  <c:v>378</c:v>
                </c:pt>
                <c:pt idx="79">
                  <c:v>379</c:v>
                </c:pt>
                <c:pt idx="80">
                  <c:v>380</c:v>
                </c:pt>
                <c:pt idx="81">
                  <c:v>381</c:v>
                </c:pt>
                <c:pt idx="82">
                  <c:v>382</c:v>
                </c:pt>
                <c:pt idx="83">
                  <c:v>383</c:v>
                </c:pt>
                <c:pt idx="84">
                  <c:v>384</c:v>
                </c:pt>
                <c:pt idx="85">
                  <c:v>385</c:v>
                </c:pt>
                <c:pt idx="86">
                  <c:v>386</c:v>
                </c:pt>
                <c:pt idx="87">
                  <c:v>387</c:v>
                </c:pt>
                <c:pt idx="88">
                  <c:v>388</c:v>
                </c:pt>
                <c:pt idx="89">
                  <c:v>389</c:v>
                </c:pt>
                <c:pt idx="90">
                  <c:v>390</c:v>
                </c:pt>
                <c:pt idx="91">
                  <c:v>391</c:v>
                </c:pt>
                <c:pt idx="92">
                  <c:v>392</c:v>
                </c:pt>
                <c:pt idx="93">
                  <c:v>393</c:v>
                </c:pt>
                <c:pt idx="94">
                  <c:v>394</c:v>
                </c:pt>
                <c:pt idx="95">
                  <c:v>395</c:v>
                </c:pt>
                <c:pt idx="96">
                  <c:v>396</c:v>
                </c:pt>
                <c:pt idx="97">
                  <c:v>397</c:v>
                </c:pt>
                <c:pt idx="98">
                  <c:v>398</c:v>
                </c:pt>
                <c:pt idx="99">
                  <c:v>399</c:v>
                </c:pt>
                <c:pt idx="100">
                  <c:v>400</c:v>
                </c:pt>
              </c:numCache>
            </c:numRef>
          </c:xVal>
          <c:yVal>
            <c:numRef>
              <c:f>Sheet3!$H$6:$H$106</c:f>
              <c:numCache>
                <c:formatCode>General</c:formatCode>
                <c:ptCount val="101"/>
                <c:pt idx="0">
                  <c:v>43901.9</c:v>
                </c:pt>
                <c:pt idx="1">
                  <c:v>46265.9</c:v>
                </c:pt>
                <c:pt idx="2">
                  <c:v>50006</c:v>
                </c:pt>
                <c:pt idx="3">
                  <c:v>55173.9</c:v>
                </c:pt>
                <c:pt idx="4">
                  <c:v>59252.9</c:v>
                </c:pt>
                <c:pt idx="5">
                  <c:v>63443.6</c:v>
                </c:pt>
                <c:pt idx="6">
                  <c:v>68030.899999999994</c:v>
                </c:pt>
                <c:pt idx="7">
                  <c:v>72284.899999999994</c:v>
                </c:pt>
                <c:pt idx="8">
                  <c:v>75534.399999999994</c:v>
                </c:pt>
                <c:pt idx="9">
                  <c:v>80140.7</c:v>
                </c:pt>
                <c:pt idx="10">
                  <c:v>84393</c:v>
                </c:pt>
                <c:pt idx="11">
                  <c:v>87852.3</c:v>
                </c:pt>
                <c:pt idx="12">
                  <c:v>91934.2</c:v>
                </c:pt>
                <c:pt idx="13">
                  <c:v>96020</c:v>
                </c:pt>
                <c:pt idx="14">
                  <c:v>99453.3</c:v>
                </c:pt>
                <c:pt idx="15">
                  <c:v>102925.5</c:v>
                </c:pt>
                <c:pt idx="16">
                  <c:v>106263.7</c:v>
                </c:pt>
                <c:pt idx="17">
                  <c:v>108769.9</c:v>
                </c:pt>
                <c:pt idx="18">
                  <c:v>111746.5</c:v>
                </c:pt>
                <c:pt idx="19">
                  <c:v>114447.8</c:v>
                </c:pt>
                <c:pt idx="20">
                  <c:v>116321.9</c:v>
                </c:pt>
                <c:pt idx="21">
                  <c:v>118136.3</c:v>
                </c:pt>
                <c:pt idx="22">
                  <c:v>120200</c:v>
                </c:pt>
                <c:pt idx="23">
                  <c:v>120770.8</c:v>
                </c:pt>
                <c:pt idx="24">
                  <c:v>122004.7</c:v>
                </c:pt>
                <c:pt idx="25">
                  <c:v>122813.8</c:v>
                </c:pt>
                <c:pt idx="26">
                  <c:v>123781.5</c:v>
                </c:pt>
                <c:pt idx="27">
                  <c:v>123828.5</c:v>
                </c:pt>
                <c:pt idx="28">
                  <c:v>124125.5</c:v>
                </c:pt>
                <c:pt idx="29">
                  <c:v>123782.8</c:v>
                </c:pt>
                <c:pt idx="30">
                  <c:v>123664.6</c:v>
                </c:pt>
                <c:pt idx="31">
                  <c:v>123196.4</c:v>
                </c:pt>
                <c:pt idx="32">
                  <c:v>122450.1</c:v>
                </c:pt>
                <c:pt idx="33">
                  <c:v>121743.2</c:v>
                </c:pt>
                <c:pt idx="34">
                  <c:v>120614.6</c:v>
                </c:pt>
                <c:pt idx="35">
                  <c:v>119285.7</c:v>
                </c:pt>
                <c:pt idx="36">
                  <c:v>117957.9</c:v>
                </c:pt>
                <c:pt idx="37">
                  <c:v>116550.5</c:v>
                </c:pt>
                <c:pt idx="38">
                  <c:v>114686.6</c:v>
                </c:pt>
                <c:pt idx="39">
                  <c:v>112716</c:v>
                </c:pt>
                <c:pt idx="40">
                  <c:v>110569.3</c:v>
                </c:pt>
                <c:pt idx="41">
                  <c:v>108069</c:v>
                </c:pt>
                <c:pt idx="42">
                  <c:v>106024.3</c:v>
                </c:pt>
                <c:pt idx="43">
                  <c:v>103751.7</c:v>
                </c:pt>
                <c:pt idx="44">
                  <c:v>101190.5</c:v>
                </c:pt>
                <c:pt idx="45">
                  <c:v>98937.8</c:v>
                </c:pt>
                <c:pt idx="46">
                  <c:v>96308.4</c:v>
                </c:pt>
                <c:pt idx="47">
                  <c:v>93920.1</c:v>
                </c:pt>
                <c:pt idx="48">
                  <c:v>90978.3</c:v>
                </c:pt>
                <c:pt idx="49">
                  <c:v>88539.199999999997</c:v>
                </c:pt>
                <c:pt idx="50">
                  <c:v>85828.9</c:v>
                </c:pt>
                <c:pt idx="51">
                  <c:v>83413.2</c:v>
                </c:pt>
                <c:pt idx="52">
                  <c:v>80425.2</c:v>
                </c:pt>
                <c:pt idx="53">
                  <c:v>78038.100000000006</c:v>
                </c:pt>
                <c:pt idx="54">
                  <c:v>75609.5</c:v>
                </c:pt>
                <c:pt idx="55">
                  <c:v>72896.800000000003</c:v>
                </c:pt>
                <c:pt idx="56">
                  <c:v>70443.199999999997</c:v>
                </c:pt>
                <c:pt idx="57">
                  <c:v>68092.2</c:v>
                </c:pt>
                <c:pt idx="58">
                  <c:v>65639.8</c:v>
                </c:pt>
                <c:pt idx="59">
                  <c:v>63232.2</c:v>
                </c:pt>
                <c:pt idx="60">
                  <c:v>60998.9</c:v>
                </c:pt>
                <c:pt idx="61">
                  <c:v>58510</c:v>
                </c:pt>
                <c:pt idx="62">
                  <c:v>56297.2</c:v>
                </c:pt>
                <c:pt idx="63">
                  <c:v>54257.9</c:v>
                </c:pt>
                <c:pt idx="64">
                  <c:v>51867.7</c:v>
                </c:pt>
                <c:pt idx="65">
                  <c:v>49758.7</c:v>
                </c:pt>
                <c:pt idx="66">
                  <c:v>47707.5</c:v>
                </c:pt>
                <c:pt idx="67">
                  <c:v>45889.2</c:v>
                </c:pt>
                <c:pt idx="68">
                  <c:v>44031.5</c:v>
                </c:pt>
                <c:pt idx="69">
                  <c:v>42288.800000000003</c:v>
                </c:pt>
                <c:pt idx="70">
                  <c:v>40379.5</c:v>
                </c:pt>
                <c:pt idx="71">
                  <c:v>38613.300000000003</c:v>
                </c:pt>
                <c:pt idx="72">
                  <c:v>37167</c:v>
                </c:pt>
                <c:pt idx="73">
                  <c:v>35428.300000000003</c:v>
                </c:pt>
                <c:pt idx="74">
                  <c:v>33738.1</c:v>
                </c:pt>
                <c:pt idx="75">
                  <c:v>32652.799999999999</c:v>
                </c:pt>
                <c:pt idx="76">
                  <c:v>31134.400000000001</c:v>
                </c:pt>
                <c:pt idx="77">
                  <c:v>29742.799999999999</c:v>
                </c:pt>
                <c:pt idx="78">
                  <c:v>28570.5</c:v>
                </c:pt>
                <c:pt idx="79">
                  <c:v>27131.200000000001</c:v>
                </c:pt>
                <c:pt idx="80">
                  <c:v>25918.400000000001</c:v>
                </c:pt>
                <c:pt idx="81">
                  <c:v>25030.6</c:v>
                </c:pt>
                <c:pt idx="82">
                  <c:v>23842.2</c:v>
                </c:pt>
                <c:pt idx="83">
                  <c:v>22786.799999999999</c:v>
                </c:pt>
                <c:pt idx="84">
                  <c:v>22127.7</c:v>
                </c:pt>
                <c:pt idx="85">
                  <c:v>21144.5</c:v>
                </c:pt>
                <c:pt idx="86">
                  <c:v>20213.5</c:v>
                </c:pt>
                <c:pt idx="87">
                  <c:v>19396.099999999999</c:v>
                </c:pt>
                <c:pt idx="88">
                  <c:v>18567.2</c:v>
                </c:pt>
                <c:pt idx="89">
                  <c:v>17825.599999999999</c:v>
                </c:pt>
                <c:pt idx="90">
                  <c:v>17165.7</c:v>
                </c:pt>
                <c:pt idx="91">
                  <c:v>16427.900000000001</c:v>
                </c:pt>
                <c:pt idx="92">
                  <c:v>15706.9</c:v>
                </c:pt>
                <c:pt idx="93">
                  <c:v>15238.8</c:v>
                </c:pt>
                <c:pt idx="94">
                  <c:v>14392.8</c:v>
                </c:pt>
                <c:pt idx="95">
                  <c:v>13944.5</c:v>
                </c:pt>
                <c:pt idx="96">
                  <c:v>13379.8</c:v>
                </c:pt>
                <c:pt idx="97">
                  <c:v>12843.3</c:v>
                </c:pt>
                <c:pt idx="98">
                  <c:v>12294.1</c:v>
                </c:pt>
                <c:pt idx="99">
                  <c:v>11810.5</c:v>
                </c:pt>
                <c:pt idx="100">
                  <c:v>11339.5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F681-4C52-922E-C7E1E32B61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2633600"/>
        <c:axId val="332635520"/>
      </c:scatterChart>
      <c:valAx>
        <c:axId val="332633600"/>
        <c:scaling>
          <c:orientation val="minMax"/>
          <c:max val="400"/>
          <c:min val="30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Wavelength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(nm)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2635520"/>
        <c:crosses val="autoZero"/>
        <c:crossBetween val="midCat"/>
      </c:valAx>
      <c:valAx>
        <c:axId val="33263552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Fluorescence</a:t>
                </a:r>
                <a:r>
                  <a:rPr lang="en-IN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(a.u)</a:t>
                </a:r>
                <a:endParaRPr lang="en-IN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263360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2515873015873"/>
          <c:y val="1.9242424242424241E-2"/>
          <c:w val="0.83145000000000002"/>
          <c:h val="0.7438404040404040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Sheet1!$F$5</c:f>
              <c:strCache>
                <c:ptCount val="1"/>
                <c:pt idx="0">
                  <c:v>c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Sheet1!$E$6:$E$25</c:f>
              <c:numCache>
                <c:formatCode>General</c:formatCode>
                <c:ptCount val="20"/>
                <c:pt idx="0">
                  <c:v>1700</c:v>
                </c:pt>
                <c:pt idx="1">
                  <c:v>1695</c:v>
                </c:pt>
                <c:pt idx="2">
                  <c:v>1690</c:v>
                </c:pt>
                <c:pt idx="3">
                  <c:v>1685</c:v>
                </c:pt>
                <c:pt idx="4">
                  <c:v>1680</c:v>
                </c:pt>
                <c:pt idx="5">
                  <c:v>1675</c:v>
                </c:pt>
                <c:pt idx="6">
                  <c:v>1670</c:v>
                </c:pt>
                <c:pt idx="7">
                  <c:v>1665</c:v>
                </c:pt>
                <c:pt idx="8">
                  <c:v>1660</c:v>
                </c:pt>
                <c:pt idx="9">
                  <c:v>1655</c:v>
                </c:pt>
                <c:pt idx="10">
                  <c:v>1650</c:v>
                </c:pt>
                <c:pt idx="11">
                  <c:v>1645</c:v>
                </c:pt>
                <c:pt idx="12">
                  <c:v>1640</c:v>
                </c:pt>
                <c:pt idx="13">
                  <c:v>1635</c:v>
                </c:pt>
                <c:pt idx="14">
                  <c:v>1630</c:v>
                </c:pt>
                <c:pt idx="15">
                  <c:v>1625</c:v>
                </c:pt>
                <c:pt idx="16">
                  <c:v>1620</c:v>
                </c:pt>
                <c:pt idx="17">
                  <c:v>1610</c:v>
                </c:pt>
                <c:pt idx="18">
                  <c:v>1605</c:v>
                </c:pt>
                <c:pt idx="19">
                  <c:v>1600</c:v>
                </c:pt>
              </c:numCache>
            </c:numRef>
          </c:xVal>
          <c:yVal>
            <c:numRef>
              <c:f>Sheet1!$F$6:$F$25</c:f>
              <c:numCache>
                <c:formatCode>General</c:formatCode>
                <c:ptCount val="20"/>
                <c:pt idx="0">
                  <c:v>70.654200000000003</c:v>
                </c:pt>
                <c:pt idx="1">
                  <c:v>68.456299999999999</c:v>
                </c:pt>
                <c:pt idx="2">
                  <c:v>66.376499999999993</c:v>
                </c:pt>
                <c:pt idx="3">
                  <c:v>64.654300000000006</c:v>
                </c:pt>
                <c:pt idx="4">
                  <c:v>62.298499999999997</c:v>
                </c:pt>
                <c:pt idx="5">
                  <c:v>58.1875</c:v>
                </c:pt>
                <c:pt idx="6">
                  <c:v>54.389699999999998</c:v>
                </c:pt>
                <c:pt idx="7">
                  <c:v>52.287599999999998</c:v>
                </c:pt>
                <c:pt idx="8">
                  <c:v>49.287399999999998</c:v>
                </c:pt>
                <c:pt idx="9">
                  <c:v>46.365200000000002</c:v>
                </c:pt>
                <c:pt idx="10">
                  <c:v>42.176400000000001</c:v>
                </c:pt>
                <c:pt idx="11">
                  <c:v>40.3765</c:v>
                </c:pt>
                <c:pt idx="12">
                  <c:v>36.356400000000001</c:v>
                </c:pt>
                <c:pt idx="13">
                  <c:v>34.875100000000003</c:v>
                </c:pt>
                <c:pt idx="14">
                  <c:v>37.478499999999997</c:v>
                </c:pt>
                <c:pt idx="15">
                  <c:v>39.345199999999998</c:v>
                </c:pt>
                <c:pt idx="16">
                  <c:v>42.377499999999998</c:v>
                </c:pt>
                <c:pt idx="17">
                  <c:v>46.689599999999999</c:v>
                </c:pt>
                <c:pt idx="18">
                  <c:v>48.298699999999997</c:v>
                </c:pt>
                <c:pt idx="19">
                  <c:v>52.659100000000002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28DB-4E82-A44C-A390297462F8}"/>
            </c:ext>
          </c:extLst>
        </c:ser>
        <c:ser>
          <c:idx val="1"/>
          <c:order val="1"/>
          <c:tx>
            <c:strRef>
              <c:f>Sheet1!$G$5</c:f>
              <c:strCache>
                <c:ptCount val="1"/>
                <c:pt idx="0">
                  <c:v>50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Sheet1!$E$6:$E$25</c:f>
              <c:numCache>
                <c:formatCode>General</c:formatCode>
                <c:ptCount val="20"/>
                <c:pt idx="0">
                  <c:v>1700</c:v>
                </c:pt>
                <c:pt idx="1">
                  <c:v>1695</c:v>
                </c:pt>
                <c:pt idx="2">
                  <c:v>1690</c:v>
                </c:pt>
                <c:pt idx="3">
                  <c:v>1685</c:v>
                </c:pt>
                <c:pt idx="4">
                  <c:v>1680</c:v>
                </c:pt>
                <c:pt idx="5">
                  <c:v>1675</c:v>
                </c:pt>
                <c:pt idx="6">
                  <c:v>1670</c:v>
                </c:pt>
                <c:pt idx="7">
                  <c:v>1665</c:v>
                </c:pt>
                <c:pt idx="8">
                  <c:v>1660</c:v>
                </c:pt>
                <c:pt idx="9">
                  <c:v>1655</c:v>
                </c:pt>
                <c:pt idx="10">
                  <c:v>1650</c:v>
                </c:pt>
                <c:pt idx="11">
                  <c:v>1645</c:v>
                </c:pt>
                <c:pt idx="12">
                  <c:v>1640</c:v>
                </c:pt>
                <c:pt idx="13">
                  <c:v>1635</c:v>
                </c:pt>
                <c:pt idx="14">
                  <c:v>1630</c:v>
                </c:pt>
                <c:pt idx="15">
                  <c:v>1625</c:v>
                </c:pt>
                <c:pt idx="16">
                  <c:v>1620</c:v>
                </c:pt>
                <c:pt idx="17">
                  <c:v>1610</c:v>
                </c:pt>
                <c:pt idx="18">
                  <c:v>1605</c:v>
                </c:pt>
                <c:pt idx="19">
                  <c:v>1600</c:v>
                </c:pt>
              </c:numCache>
            </c:numRef>
          </c:xVal>
          <c:yVal>
            <c:numRef>
              <c:f>Sheet1!$G$6:$G$25</c:f>
              <c:numCache>
                <c:formatCode>General</c:formatCode>
                <c:ptCount val="20"/>
                <c:pt idx="0">
                  <c:v>69.362099999999998</c:v>
                </c:pt>
                <c:pt idx="1">
                  <c:v>66.375399999999999</c:v>
                </c:pt>
                <c:pt idx="2">
                  <c:v>64.189499999999995</c:v>
                </c:pt>
                <c:pt idx="3">
                  <c:v>62.875399999999999</c:v>
                </c:pt>
                <c:pt idx="4">
                  <c:v>60.546700000000001</c:v>
                </c:pt>
                <c:pt idx="5">
                  <c:v>56.235700000000001</c:v>
                </c:pt>
                <c:pt idx="6">
                  <c:v>52.1785</c:v>
                </c:pt>
                <c:pt idx="7">
                  <c:v>50.378900000000002</c:v>
                </c:pt>
                <c:pt idx="8">
                  <c:v>47.345599999999997</c:v>
                </c:pt>
                <c:pt idx="9">
                  <c:v>44.128900000000002</c:v>
                </c:pt>
                <c:pt idx="10">
                  <c:v>40.1267</c:v>
                </c:pt>
                <c:pt idx="11">
                  <c:v>38.134500000000003</c:v>
                </c:pt>
                <c:pt idx="12">
                  <c:v>34.423099999999998</c:v>
                </c:pt>
                <c:pt idx="13">
                  <c:v>32.675199999999997</c:v>
                </c:pt>
                <c:pt idx="14">
                  <c:v>35.267499999999998</c:v>
                </c:pt>
                <c:pt idx="15">
                  <c:v>37.276499999999999</c:v>
                </c:pt>
                <c:pt idx="16">
                  <c:v>40.189500000000002</c:v>
                </c:pt>
                <c:pt idx="17">
                  <c:v>44.287599999999998</c:v>
                </c:pt>
                <c:pt idx="18">
                  <c:v>46.764000000000003</c:v>
                </c:pt>
                <c:pt idx="19">
                  <c:v>51.577100000000002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28DB-4E82-A44C-A390297462F8}"/>
            </c:ext>
          </c:extLst>
        </c:ser>
        <c:ser>
          <c:idx val="2"/>
          <c:order val="2"/>
          <c:tx>
            <c:strRef>
              <c:f>Sheet1!$H$5</c:f>
              <c:strCache>
                <c:ptCount val="1"/>
                <c:pt idx="0">
                  <c:v>100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Sheet1!$E$6:$E$25</c:f>
              <c:numCache>
                <c:formatCode>General</c:formatCode>
                <c:ptCount val="20"/>
                <c:pt idx="0">
                  <c:v>1700</c:v>
                </c:pt>
                <c:pt idx="1">
                  <c:v>1695</c:v>
                </c:pt>
                <c:pt idx="2">
                  <c:v>1690</c:v>
                </c:pt>
                <c:pt idx="3">
                  <c:v>1685</c:v>
                </c:pt>
                <c:pt idx="4">
                  <c:v>1680</c:v>
                </c:pt>
                <c:pt idx="5">
                  <c:v>1675</c:v>
                </c:pt>
                <c:pt idx="6">
                  <c:v>1670</c:v>
                </c:pt>
                <c:pt idx="7">
                  <c:v>1665</c:v>
                </c:pt>
                <c:pt idx="8">
                  <c:v>1660</c:v>
                </c:pt>
                <c:pt idx="9">
                  <c:v>1655</c:v>
                </c:pt>
                <c:pt idx="10">
                  <c:v>1650</c:v>
                </c:pt>
                <c:pt idx="11">
                  <c:v>1645</c:v>
                </c:pt>
                <c:pt idx="12">
                  <c:v>1640</c:v>
                </c:pt>
                <c:pt idx="13">
                  <c:v>1635</c:v>
                </c:pt>
                <c:pt idx="14">
                  <c:v>1630</c:v>
                </c:pt>
                <c:pt idx="15">
                  <c:v>1625</c:v>
                </c:pt>
                <c:pt idx="16">
                  <c:v>1620</c:v>
                </c:pt>
                <c:pt idx="17">
                  <c:v>1610</c:v>
                </c:pt>
                <c:pt idx="18">
                  <c:v>1605</c:v>
                </c:pt>
                <c:pt idx="19">
                  <c:v>1600</c:v>
                </c:pt>
              </c:numCache>
            </c:numRef>
          </c:xVal>
          <c:yVal>
            <c:numRef>
              <c:f>Sheet1!$H$6:$H$25</c:f>
              <c:numCache>
                <c:formatCode>General</c:formatCode>
                <c:ptCount val="20"/>
                <c:pt idx="0">
                  <c:v>68.543099999999995</c:v>
                </c:pt>
                <c:pt idx="1">
                  <c:v>63.486400000000003</c:v>
                </c:pt>
                <c:pt idx="2">
                  <c:v>61.543199999999999</c:v>
                </c:pt>
                <c:pt idx="3">
                  <c:v>59.6432</c:v>
                </c:pt>
                <c:pt idx="4">
                  <c:v>57.345199999999998</c:v>
                </c:pt>
                <c:pt idx="5">
                  <c:v>53.678400000000003</c:v>
                </c:pt>
                <c:pt idx="6">
                  <c:v>49.2986</c:v>
                </c:pt>
                <c:pt idx="7">
                  <c:v>47.3765</c:v>
                </c:pt>
                <c:pt idx="8">
                  <c:v>44.678400000000003</c:v>
                </c:pt>
                <c:pt idx="9">
                  <c:v>41.654200000000003</c:v>
                </c:pt>
                <c:pt idx="10">
                  <c:v>37.7654</c:v>
                </c:pt>
                <c:pt idx="11">
                  <c:v>35.542099999999998</c:v>
                </c:pt>
                <c:pt idx="12">
                  <c:v>31.543199999999999</c:v>
                </c:pt>
                <c:pt idx="13">
                  <c:v>29.452000000000002</c:v>
                </c:pt>
                <c:pt idx="14">
                  <c:v>32.154200000000003</c:v>
                </c:pt>
                <c:pt idx="15">
                  <c:v>34.543199999999999</c:v>
                </c:pt>
                <c:pt idx="16">
                  <c:v>37.8765</c:v>
                </c:pt>
                <c:pt idx="17">
                  <c:v>41.654200000000003</c:v>
                </c:pt>
                <c:pt idx="18">
                  <c:v>44.6541</c:v>
                </c:pt>
                <c:pt idx="19">
                  <c:v>49.7654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28DB-4E82-A44C-A390297462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46861952"/>
        <c:axId val="346863872"/>
      </c:scatterChart>
      <c:valAx>
        <c:axId val="346861952"/>
        <c:scaling>
          <c:orientation val="minMax"/>
          <c:max val="1700"/>
          <c:min val="160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Wave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number (cm⁻¹)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6863872"/>
        <c:crosses val="autoZero"/>
        <c:crossBetween val="midCat"/>
      </c:valAx>
      <c:valAx>
        <c:axId val="34686387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2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  <a:r>
                  <a:rPr lang="en-IN"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Transmittance</a:t>
                </a:r>
                <a:endParaRPr lang="en-IN" sz="1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6861952"/>
        <c:crosses val="autoZero"/>
        <c:crossBetween val="midCat"/>
      </c:valAx>
      <c:spPr>
        <a:noFill/>
        <a:ln w="12700">
          <a:solidFill>
            <a:schemeClr val="tx1"/>
          </a:solidFill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0.86457</cdr:x>
      <cdr:y>0.08127</cdr:y>
    </cdr:from>
    <cdr:to>
      <cdr:x>0.87365</cdr:x>
      <cdr:y>0.09281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4843D38F-0567-4CB3-996C-8BCE8AF19752}"/>
            </a:ext>
          </a:extLst>
        </cdr:cNvPr>
        <cdr:cNvSpPr txBox="1"/>
      </cdr:nvSpPr>
      <cdr:spPr>
        <a:xfrm xmlns:a="http://schemas.openxmlformats.org/drawingml/2006/main">
          <a:off x="4357456" y="321814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/>
            <a:t>a</a:t>
          </a:r>
          <a:endParaRPr lang="en-IN" sz="1800" dirty="0"/>
        </a:p>
      </cdr:txBody>
    </cdr:sp>
  </cdr:relSizeAnchor>
  <cdr:relSizeAnchor xmlns:cdr="http://schemas.openxmlformats.org/drawingml/2006/chartDrawing">
    <cdr:from>
      <cdr:x>0.8223</cdr:x>
      <cdr:y>0.09696</cdr:y>
    </cdr:from>
    <cdr:to>
      <cdr:x>0.83137</cdr:x>
      <cdr:y>0.1085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3B214BF5-D013-421B-813A-261BF5FBCA72}"/>
            </a:ext>
          </a:extLst>
        </cdr:cNvPr>
        <cdr:cNvSpPr txBox="1"/>
      </cdr:nvSpPr>
      <cdr:spPr>
        <a:xfrm xmlns:a="http://schemas.openxmlformats.org/drawingml/2006/main">
          <a:off x="4144392" y="383958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a</a:t>
          </a:r>
          <a:endParaRPr lang="en-IN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0.80292</cdr:x>
      <cdr:y>0.1261</cdr:y>
    </cdr:from>
    <cdr:to>
      <cdr:x>0.98435</cdr:x>
      <cdr:y>0.35701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5AB81D53-4593-44BC-8EC8-0208F58A9081}"/>
            </a:ext>
          </a:extLst>
        </cdr:cNvPr>
        <cdr:cNvSpPr txBox="1"/>
      </cdr:nvSpPr>
      <cdr:spPr>
        <a:xfrm xmlns:a="http://schemas.openxmlformats.org/drawingml/2006/main">
          <a:off x="4046737" y="49936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/>
            <a:t>b</a:t>
          </a:r>
          <a:endParaRPr lang="en-IN" sz="18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0.80925</cdr:x>
      <cdr:y>0.08925</cdr:y>
    </cdr:from>
    <cdr:to>
      <cdr:x>0.96314</cdr:x>
      <cdr:y>0.21703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161749AA-1FD4-4338-AC23-830324E6DC19}"/>
            </a:ext>
          </a:extLst>
        </cdr:cNvPr>
        <cdr:cNvSpPr txBox="1"/>
      </cdr:nvSpPr>
      <cdr:spPr>
        <a:xfrm xmlns:a="http://schemas.openxmlformats.org/drawingml/2006/main">
          <a:off x="3196986" y="353413"/>
          <a:ext cx="607970" cy="5060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/>
            <a:t>b</a:t>
          </a:r>
          <a:endParaRPr lang="en-IN" sz="18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0.76809</cdr:x>
      <cdr:y>0.11974</cdr:y>
    </cdr:from>
    <cdr:to>
      <cdr:x>0.97976</cdr:x>
      <cdr:y>0.35065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B0CAA079-B95B-4C89-AEDA-90B203FA00A5}"/>
            </a:ext>
          </a:extLst>
        </cdr:cNvPr>
        <cdr:cNvSpPr txBox="1"/>
      </cdr:nvSpPr>
      <cdr:spPr>
        <a:xfrm xmlns:a="http://schemas.openxmlformats.org/drawingml/2006/main">
          <a:off x="3318154" y="474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/>
            <a:t>c</a:t>
          </a:r>
          <a:endParaRPr lang="en-IN" sz="18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0.76034</cdr:x>
      <cdr:y>0.10802</cdr:y>
    </cdr:from>
    <cdr:to>
      <cdr:x>0.99125</cdr:x>
      <cdr:y>0.33893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4272B0EF-F0B2-42FB-9436-8BDD5D7E8E6A}"/>
            </a:ext>
          </a:extLst>
        </cdr:cNvPr>
        <cdr:cNvSpPr txBox="1"/>
      </cdr:nvSpPr>
      <cdr:spPr>
        <a:xfrm xmlns:a="http://schemas.openxmlformats.org/drawingml/2006/main">
          <a:off x="3010936" y="42775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/>
            <a:t>b</a:t>
          </a:r>
          <a:endParaRPr lang="en-IN" sz="1800" b="1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0.13571</cdr:x>
      <cdr:y>0.05186</cdr:y>
    </cdr:from>
    <cdr:to>
      <cdr:x>0.31714</cdr:x>
      <cdr:y>0.28277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="" xmlns:a16="http://schemas.microsoft.com/office/drawing/2014/main" id="{9E73B61A-3E6B-46F6-811F-0F81446C6CA0}"/>
            </a:ext>
          </a:extLst>
        </cdr:cNvPr>
        <cdr:cNvSpPr txBox="1"/>
      </cdr:nvSpPr>
      <cdr:spPr>
        <a:xfrm xmlns:a="http://schemas.openxmlformats.org/drawingml/2006/main">
          <a:off x="683966" y="205379"/>
          <a:ext cx="914408" cy="9144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/>
            <a:t>b</a:t>
          </a:r>
          <a:endParaRPr lang="en-IN" sz="18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A20077-6CD6-46D1-A8B4-79104721FF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9B586F6-9546-4AD9-9757-BCF188999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F4D4CF8-10DB-4C84-AF86-759C3209E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35428C4-E9BB-4FAA-B9AD-9927DF77B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ED328C7-57BB-481A-8060-D3C0D02B6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073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5A522B-B831-4542-B91D-C1C3B496A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624D055-92ED-49A7-844F-6E180A5B6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20FDD76-E8A5-4727-A616-5E86E6510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F899C6-EA3F-44FA-AC1E-9471FDAFB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BFC4CE7-4D80-403B-A092-D7C37C689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4566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9B369A25-A1C7-4ABE-973B-5282B69520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E43A7F9-B359-4A5B-AF8C-62CB4BA9F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D6ADD8E-5F64-400C-8098-49D40289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5BBD197-3466-45CB-BDCE-E58A5AA9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FA903B0-E3CF-4D50-906B-27B145E5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0877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064C5B-553B-4D9A-97DE-419C8FE82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0F1A87E-1A4A-4700-811C-C60B023FC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8D37FEA-1B92-4212-A8AB-462814E85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B323A1E-A8F9-4CCE-A27A-E489DF031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AD4850E-C7C0-4810-831D-5B4E9019F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2527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D725AE-9BCC-4156-AE34-711593BAE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9D3CA7B-E76D-48ED-BADC-AD84009B4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50F209C-49AD-41F8-ADA8-330263186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601D050-A58F-4616-AF08-4D89C3CD6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E22467D-1EC3-44C1-B767-07E1628AB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6356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17D3664-4852-4BEC-AE28-55033797C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FCA27E7-B545-4183-B21B-A3C732515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F13BC15-C94C-4608-9468-ECF690ED3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E2795AA-96D2-4A45-A317-C94F2F767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04CEC6D-D890-4EE2-A951-6A052CCC1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B89E1FA-9100-405D-8DEB-7EBBBD076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9312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FBD8EF3-E63F-4D59-BD63-8BDE148D7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79B5082-7C7A-42D2-B78A-6C8C8FBF7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A487DDD-11BE-49D3-8A7A-F98984B228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7941A37-9233-4731-9A9A-1B1A416A90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669941C-4BCE-4864-B220-0A8CC33E5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D86ED3B-285A-4ACF-9621-B5016FDE6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C124425-F9D7-4B8B-8157-DD7DB074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FA53ED0-246F-4268-B84C-F31B7893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0996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824599-3C59-4BDD-BAAD-5B4EE88CC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6331260-8F34-4D88-A363-8012182FA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0E6F0F5-53AC-49E0-B044-3C7B89411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004C524-9CC9-4124-B7E3-67B4D2156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139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44202EA-1EAA-4601-9CC3-9B476CBAB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4C6C5E6-B967-4A12-9338-4E50666F4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EE9886C-E5FA-46D9-8F21-4E26A1483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115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74B870-ED83-4364-A6C9-682F1CB24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DE86669-6019-49F7-8C5F-9865B658E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1B0249F-46E1-47F1-9C1F-493A4B078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6EC6ACB-1AF7-47CA-887E-2F37EDACE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A6A299D-E2F1-41E3-AD82-C30FB9405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B29BAD-D936-4FD3-9BDE-4D9AB2DAB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2596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C362613-9EC7-4E20-B588-146E3DAFF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B1E6D3BE-D10D-4CE4-A913-C8CC74F56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CD6763B-C726-4E80-BB31-63C58CA918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C4FE3F0-7F6E-40DC-BE8A-6B22A5081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D2F2EBF-0332-4C16-B619-F7E2C0991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F387B72-53DE-48BC-B73F-ABB80BB01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752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A5D65192-E707-4771-87B0-FDA23945A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CCC12F0-0413-4BA4-9408-677419D6B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DEB58EA-B98B-4ED5-9BF3-8F4EBF4BDB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199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43E4E-6F5C-4CA2-9BBF-86EF3D4D68D8}" type="datetimeFigureOut">
              <a:rPr lang="en-IN" smtClean="0"/>
              <a:t>20-08-2021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142BF57-2067-4CBD-8E68-BB6478A45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C0FF28-6E0D-490C-9344-EB06897B9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0A4A5-CA4F-4CB2-9A82-F104F9D9B87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7597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="" xmlns:a16="http://schemas.microsoft.com/office/drawing/2014/main" id="{8C248BE6-A4C7-4B64-909A-A2883CFAC3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3546037"/>
              </p:ext>
            </p:extLst>
          </p:nvPr>
        </p:nvGraphicFramePr>
        <p:xfrm>
          <a:off x="312197" y="264112"/>
          <a:ext cx="504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="" xmlns:a16="http://schemas.microsoft.com/office/drawing/2014/main" id="{563043B4-2DEC-4F83-873C-C27305CDC9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5616775"/>
              </p:ext>
            </p:extLst>
          </p:nvPr>
        </p:nvGraphicFramePr>
        <p:xfrm>
          <a:off x="6215849" y="264112"/>
          <a:ext cx="504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3E3FEE8-6DD3-4CD1-B232-77458C521FB6}"/>
              </a:ext>
            </a:extLst>
          </p:cNvPr>
          <p:cNvSpPr txBox="1"/>
          <p:nvPr/>
        </p:nvSpPr>
        <p:spPr>
          <a:xfrm>
            <a:off x="4758433" y="34622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</a:t>
            </a:r>
            <a:endParaRPr lang="en-IN" b="1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153655E0-9F0F-4FA3-BBD6-7A4D25345FBB}"/>
              </a:ext>
            </a:extLst>
          </p:cNvPr>
          <p:cNvSpPr txBox="1"/>
          <p:nvPr/>
        </p:nvSpPr>
        <p:spPr>
          <a:xfrm>
            <a:off x="0" y="6396335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Figure </a:t>
            </a:r>
            <a:r>
              <a:rPr lang="en-US" sz="2400" b="1" dirty="0"/>
              <a:t>1</a:t>
            </a:r>
            <a:r>
              <a:rPr lang="en-US" sz="2400" dirty="0"/>
              <a:t>.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538755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="" xmlns:a16="http://schemas.microsoft.com/office/drawing/2014/main" id="{3EEC5050-631C-4654-B5A1-5120A482F5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8399619"/>
              </p:ext>
            </p:extLst>
          </p:nvPr>
        </p:nvGraphicFramePr>
        <p:xfrm>
          <a:off x="137454" y="232513"/>
          <a:ext cx="396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="" xmlns:a16="http://schemas.microsoft.com/office/drawing/2014/main" id="{198A9AC2-191F-4E07-90C8-ACB90BC20E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6304835"/>
              </p:ext>
            </p:extLst>
          </p:nvPr>
        </p:nvGraphicFramePr>
        <p:xfrm>
          <a:off x="4243062" y="232513"/>
          <a:ext cx="3950562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F40724E-B2F0-44EA-9472-F3AAC054A96E}"/>
              </a:ext>
            </a:extLst>
          </p:cNvPr>
          <p:cNvSpPr txBox="1"/>
          <p:nvPr/>
        </p:nvSpPr>
        <p:spPr>
          <a:xfrm>
            <a:off x="3480049" y="337351"/>
            <a:ext cx="1966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</a:t>
            </a:r>
            <a:endParaRPr lang="en-IN" b="1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E5E359D-08C9-44B8-B48B-91711DA3989F}"/>
              </a:ext>
            </a:extLst>
          </p:cNvPr>
          <p:cNvSpPr txBox="1"/>
          <p:nvPr/>
        </p:nvSpPr>
        <p:spPr>
          <a:xfrm>
            <a:off x="1065322" y="5273336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BAD5B19-7889-4198-A74E-F6CD49FF2881}"/>
              </a:ext>
            </a:extLst>
          </p:cNvPr>
          <p:cNvSpPr txBox="1"/>
          <p:nvPr/>
        </p:nvSpPr>
        <p:spPr>
          <a:xfrm>
            <a:off x="0" y="6396335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/>
              <a:t>Figure 2</a:t>
            </a:r>
            <a:r>
              <a:rPr lang="en-US" sz="2400" b="1" dirty="0" smtClean="0"/>
              <a:t>:</a:t>
            </a:r>
            <a:endParaRPr lang="en-IN" sz="2400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="" xmlns:a16="http://schemas.microsoft.com/office/drawing/2014/main" id="{7AA81449-4414-4A49-B4B7-DD4A8766F4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1941040"/>
              </p:ext>
            </p:extLst>
          </p:nvPr>
        </p:nvGraphicFramePr>
        <p:xfrm>
          <a:off x="7734546" y="232513"/>
          <a:ext cx="432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05883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="" xmlns:a16="http://schemas.microsoft.com/office/drawing/2014/main" id="{D6B38C29-979A-4D02-9ABE-2B1B61A7FB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8407707"/>
              </p:ext>
            </p:extLst>
          </p:nvPr>
        </p:nvGraphicFramePr>
        <p:xfrm>
          <a:off x="68580" y="191868"/>
          <a:ext cx="396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="" xmlns:a16="http://schemas.microsoft.com/office/drawing/2014/main" id="{4F875CAC-25FF-4B55-BAE7-41F034B88D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4631648"/>
              </p:ext>
            </p:extLst>
          </p:nvPr>
        </p:nvGraphicFramePr>
        <p:xfrm>
          <a:off x="3938505" y="98028"/>
          <a:ext cx="396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="" xmlns:a16="http://schemas.microsoft.com/office/drawing/2014/main" id="{CE507F44-63D4-4DD7-AED0-A2AEE7716D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523512"/>
              </p:ext>
            </p:extLst>
          </p:nvPr>
        </p:nvGraphicFramePr>
        <p:xfrm>
          <a:off x="7808428" y="98028"/>
          <a:ext cx="396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5613FFB-E853-4757-83B5-2857DA2D04FF}"/>
              </a:ext>
            </a:extLst>
          </p:cNvPr>
          <p:cNvSpPr txBox="1"/>
          <p:nvPr/>
        </p:nvSpPr>
        <p:spPr>
          <a:xfrm>
            <a:off x="3177542" y="52578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</a:t>
            </a:r>
            <a:endParaRPr lang="en-IN" b="1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759E97F-F73E-40B7-ADDD-469980207159}"/>
              </a:ext>
            </a:extLst>
          </p:cNvPr>
          <p:cNvSpPr txBox="1"/>
          <p:nvPr/>
        </p:nvSpPr>
        <p:spPr>
          <a:xfrm>
            <a:off x="10896602" y="32004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</a:t>
            </a:r>
            <a:endParaRPr lang="en-IN" b="1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9322B08-DB51-460C-B643-2592645B9B1F}"/>
              </a:ext>
            </a:extLst>
          </p:cNvPr>
          <p:cNvSpPr txBox="1"/>
          <p:nvPr/>
        </p:nvSpPr>
        <p:spPr>
          <a:xfrm>
            <a:off x="0" y="6399966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Figure </a:t>
            </a:r>
            <a:r>
              <a:rPr lang="en-US" sz="2400" b="1" dirty="0"/>
              <a:t>3.</a:t>
            </a:r>
            <a:r>
              <a:rPr lang="en-US" sz="2400" dirty="0"/>
              <a:t>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735944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="" xmlns:a16="http://schemas.microsoft.com/office/drawing/2014/main" id="{B5F0118F-76F1-456D-A41B-DE22360A8C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9561077"/>
              </p:ext>
            </p:extLst>
          </p:nvPr>
        </p:nvGraphicFramePr>
        <p:xfrm>
          <a:off x="97653" y="115410"/>
          <a:ext cx="504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="" xmlns:a16="http://schemas.microsoft.com/office/drawing/2014/main" id="{CC4FB5D2-897B-4E4D-B9FC-F1F62FC17D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171974"/>
              </p:ext>
            </p:extLst>
          </p:nvPr>
        </p:nvGraphicFramePr>
        <p:xfrm>
          <a:off x="5689625" y="0"/>
          <a:ext cx="504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932BF41-1A4E-47C6-8C47-7AE5BE0EEE21}"/>
              </a:ext>
            </a:extLst>
          </p:cNvPr>
          <p:cNvSpPr txBox="1"/>
          <p:nvPr/>
        </p:nvSpPr>
        <p:spPr>
          <a:xfrm>
            <a:off x="0" y="6374844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Figure 4.</a:t>
            </a:r>
            <a:r>
              <a:rPr lang="en-US" sz="2400" dirty="0" smtClean="0"/>
              <a:t>  </a:t>
            </a:r>
            <a:endParaRPr lang="en-IN" sz="2400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B36DC56-6B77-44BD-9F57-86A248F56DA1}"/>
              </a:ext>
            </a:extLst>
          </p:cNvPr>
          <p:cNvSpPr txBox="1"/>
          <p:nvPr/>
        </p:nvSpPr>
        <p:spPr>
          <a:xfrm>
            <a:off x="871866" y="33099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086028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5FD449A-4F23-4B42-8CA8-593EFDF27E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91" y="0"/>
            <a:ext cx="4488180" cy="582168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D82E2FB2-C4CD-4CCF-90A9-057582327AD7}"/>
              </a:ext>
            </a:extLst>
          </p:cNvPr>
          <p:cNvSpPr txBox="1"/>
          <p:nvPr/>
        </p:nvSpPr>
        <p:spPr>
          <a:xfrm>
            <a:off x="0" y="6374844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/>
              <a:t>Figure 5.</a:t>
            </a:r>
            <a:r>
              <a:rPr lang="en-US" sz="2400" dirty="0" smtClean="0"/>
              <a:t> 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602387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100</Words>
  <Application>Microsoft Office PowerPoint</Application>
  <PresentationFormat>Custom</PresentationFormat>
  <Paragraphs>37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91819</dc:creator>
  <cp:lastModifiedBy>HASEEB</cp:lastModifiedBy>
  <cp:revision>26</cp:revision>
  <dcterms:created xsi:type="dcterms:W3CDTF">2019-07-14T13:14:03Z</dcterms:created>
  <dcterms:modified xsi:type="dcterms:W3CDTF">2021-08-20T17:06:27Z</dcterms:modified>
</cp:coreProperties>
</file>